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72" r:id="rId6"/>
    <p:sldId id="286" r:id="rId7"/>
    <p:sldId id="283" r:id="rId8"/>
    <p:sldId id="287" r:id="rId9"/>
    <p:sldId id="295" r:id="rId10"/>
    <p:sldId id="274" r:id="rId11"/>
    <p:sldId id="276" r:id="rId12"/>
    <p:sldId id="293" r:id="rId13"/>
    <p:sldId id="288" r:id="rId14"/>
    <p:sldId id="296" r:id="rId15"/>
    <p:sldId id="281" r:id="rId16"/>
    <p:sldId id="294"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135C41-414E-43B7-9B81-602F053B4E8A}">
          <p14:sldIdLst>
            <p14:sldId id="256"/>
            <p14:sldId id="272"/>
            <p14:sldId id="286"/>
            <p14:sldId id="283"/>
            <p14:sldId id="287"/>
            <p14:sldId id="295"/>
            <p14:sldId id="274"/>
            <p14:sldId id="276"/>
            <p14:sldId id="293"/>
            <p14:sldId id="288"/>
            <p14:sldId id="296"/>
            <p14:sldId id="281"/>
            <p14:sldId id="294"/>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B8"/>
    <a:srgbClr val="133087"/>
    <a:srgbClr val="003087"/>
    <a:srgbClr val="2F407A"/>
    <a:srgbClr val="1E3A78"/>
    <a:srgbClr val="8384AE"/>
    <a:srgbClr val="4E578E"/>
    <a:srgbClr val="1F3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EAC388-9574-4E4B-B1E2-B3E2FF87183B}" v="26" dt="2023-09-25T12:46:31.982"/>
    <p1510:client id="{8FD962A0-43C4-4E10-B7D6-EC012BA97FDA}" v="38" dt="2023-09-21T09:31:03.0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cia Feare" userId="713c22b9-f80e-4732-b1cf-e5c94ad2917f" providerId="ADAL" clId="{8FD962A0-43C4-4E10-B7D6-EC012BA97FDA}"/>
    <pc:docChg chg="undo custSel addSld delSld modSld sldOrd modSection">
      <pc:chgData name="Leicia Feare" userId="713c22b9-f80e-4732-b1cf-e5c94ad2917f" providerId="ADAL" clId="{8FD962A0-43C4-4E10-B7D6-EC012BA97FDA}" dt="2023-09-21T09:34:04.157" v="3589" actId="20577"/>
      <pc:docMkLst>
        <pc:docMk/>
      </pc:docMkLst>
      <pc:sldChg chg="modSp mod">
        <pc:chgData name="Leicia Feare" userId="713c22b9-f80e-4732-b1cf-e5c94ad2917f" providerId="ADAL" clId="{8FD962A0-43C4-4E10-B7D6-EC012BA97FDA}" dt="2023-09-05T11:10:39.083" v="2460" actId="14100"/>
        <pc:sldMkLst>
          <pc:docMk/>
          <pc:sldMk cId="772125874" sldId="256"/>
        </pc:sldMkLst>
        <pc:spChg chg="mod">
          <ac:chgData name="Leicia Feare" userId="713c22b9-f80e-4732-b1cf-e5c94ad2917f" providerId="ADAL" clId="{8FD962A0-43C4-4E10-B7D6-EC012BA97FDA}" dt="2023-09-05T11:10:39.083" v="2460" actId="14100"/>
          <ac:spMkLst>
            <pc:docMk/>
            <pc:sldMk cId="772125874" sldId="256"/>
            <ac:spMk id="35" creationId="{1CF84402-09F7-3149-946A-AED2C93D60E1}"/>
          </ac:spMkLst>
        </pc:spChg>
      </pc:sldChg>
      <pc:sldChg chg="addSp delSp modSp mod">
        <pc:chgData name="Leicia Feare" userId="713c22b9-f80e-4732-b1cf-e5c94ad2917f" providerId="ADAL" clId="{8FD962A0-43C4-4E10-B7D6-EC012BA97FDA}" dt="2023-09-19T13:37:05.326" v="2636" actId="20577"/>
        <pc:sldMkLst>
          <pc:docMk/>
          <pc:sldMk cId="3896590296" sldId="272"/>
        </pc:sldMkLst>
        <pc:spChg chg="mod">
          <ac:chgData name="Leicia Feare" userId="713c22b9-f80e-4732-b1cf-e5c94ad2917f" providerId="ADAL" clId="{8FD962A0-43C4-4E10-B7D6-EC012BA97FDA}" dt="2023-09-19T13:37:05.326" v="2636" actId="20577"/>
          <ac:spMkLst>
            <pc:docMk/>
            <pc:sldMk cId="3896590296" sldId="272"/>
            <ac:spMk id="9" creationId="{4AF9D709-AD54-4072-9233-9179F778DE77}"/>
          </ac:spMkLst>
        </pc:spChg>
        <pc:picChg chg="del">
          <ac:chgData name="Leicia Feare" userId="713c22b9-f80e-4732-b1cf-e5c94ad2917f" providerId="ADAL" clId="{8FD962A0-43C4-4E10-B7D6-EC012BA97FDA}" dt="2023-09-05T09:57:54.695" v="437" actId="478"/>
          <ac:picMkLst>
            <pc:docMk/>
            <pc:sldMk cId="3896590296" sldId="272"/>
            <ac:picMk id="2" creationId="{DB5A2CC0-1865-4695-9476-CA8790C3BCD9}"/>
          </ac:picMkLst>
        </pc:picChg>
        <pc:picChg chg="add mod">
          <ac:chgData name="Leicia Feare" userId="713c22b9-f80e-4732-b1cf-e5c94ad2917f" providerId="ADAL" clId="{8FD962A0-43C4-4E10-B7D6-EC012BA97FDA}" dt="2023-09-19T13:35:21.550" v="2588" actId="208"/>
          <ac:picMkLst>
            <pc:docMk/>
            <pc:sldMk cId="3896590296" sldId="272"/>
            <ac:picMk id="3" creationId="{9F16370E-22DF-CD1A-5827-24BF8517536D}"/>
          </ac:picMkLst>
        </pc:picChg>
        <pc:picChg chg="add del mod">
          <ac:chgData name="Leicia Feare" userId="713c22b9-f80e-4732-b1cf-e5c94ad2917f" providerId="ADAL" clId="{8FD962A0-43C4-4E10-B7D6-EC012BA97FDA}" dt="2023-09-19T13:35:08.713" v="2580" actId="478"/>
          <ac:picMkLst>
            <pc:docMk/>
            <pc:sldMk cId="3896590296" sldId="272"/>
            <ac:picMk id="4" creationId="{5C9AA5BB-261A-E0C6-DE29-E023036C1AFA}"/>
          </ac:picMkLst>
        </pc:picChg>
      </pc:sldChg>
      <pc:sldChg chg="addSp delSp modSp mod">
        <pc:chgData name="Leicia Feare" userId="713c22b9-f80e-4732-b1cf-e5c94ad2917f" providerId="ADAL" clId="{8FD962A0-43C4-4E10-B7D6-EC012BA97FDA}" dt="2023-09-21T09:22:48.638" v="3544" actId="13926"/>
        <pc:sldMkLst>
          <pc:docMk/>
          <pc:sldMk cId="2230879829" sldId="274"/>
        </pc:sldMkLst>
        <pc:spChg chg="mod">
          <ac:chgData name="Leicia Feare" userId="713c22b9-f80e-4732-b1cf-e5c94ad2917f" providerId="ADAL" clId="{8FD962A0-43C4-4E10-B7D6-EC012BA97FDA}" dt="2023-09-21T09:22:48.638" v="3544" actId="13926"/>
          <ac:spMkLst>
            <pc:docMk/>
            <pc:sldMk cId="2230879829" sldId="274"/>
            <ac:spMk id="5" creationId="{6F24DAEE-54C2-4FBB-A4A5-D1B7F4385394}"/>
          </ac:spMkLst>
        </pc:spChg>
        <pc:picChg chg="del">
          <ac:chgData name="Leicia Feare" userId="713c22b9-f80e-4732-b1cf-e5c94ad2917f" providerId="ADAL" clId="{8FD962A0-43C4-4E10-B7D6-EC012BA97FDA}" dt="2023-09-05T10:04:42.955" v="976" actId="478"/>
          <ac:picMkLst>
            <pc:docMk/>
            <pc:sldMk cId="2230879829" sldId="274"/>
            <ac:picMk id="2" creationId="{A373E077-449C-48A8-A0A8-39224EDF8720}"/>
          </ac:picMkLst>
        </pc:picChg>
        <pc:picChg chg="add del mod">
          <ac:chgData name="Leicia Feare" userId="713c22b9-f80e-4732-b1cf-e5c94ad2917f" providerId="ADAL" clId="{8FD962A0-43C4-4E10-B7D6-EC012BA97FDA}" dt="2023-09-19T13:44:57.295" v="2719" actId="478"/>
          <ac:picMkLst>
            <pc:docMk/>
            <pc:sldMk cId="2230879829" sldId="274"/>
            <ac:picMk id="3" creationId="{CE2224AC-C35F-953A-FAC7-D9FDEAC990FB}"/>
          </ac:picMkLst>
        </pc:picChg>
        <pc:picChg chg="add del mod">
          <ac:chgData name="Leicia Feare" userId="713c22b9-f80e-4732-b1cf-e5c94ad2917f" providerId="ADAL" clId="{8FD962A0-43C4-4E10-B7D6-EC012BA97FDA}" dt="2023-09-19T13:44:49.541" v="2715" actId="478"/>
          <ac:picMkLst>
            <pc:docMk/>
            <pc:sldMk cId="2230879829" sldId="274"/>
            <ac:picMk id="4" creationId="{8466C0A5-3CB4-0CFC-8987-F4C174C56B61}"/>
          </ac:picMkLst>
        </pc:picChg>
        <pc:picChg chg="add mod">
          <ac:chgData name="Leicia Feare" userId="713c22b9-f80e-4732-b1cf-e5c94ad2917f" providerId="ADAL" clId="{8FD962A0-43C4-4E10-B7D6-EC012BA97FDA}" dt="2023-09-19T13:45:07.705" v="2725" actId="208"/>
          <ac:picMkLst>
            <pc:docMk/>
            <pc:sldMk cId="2230879829" sldId="274"/>
            <ac:picMk id="7" creationId="{49717388-2754-2BDA-1781-C8EED954253C}"/>
          </ac:picMkLst>
        </pc:picChg>
      </pc:sldChg>
      <pc:sldChg chg="delSp modSp del mod">
        <pc:chgData name="Leicia Feare" userId="713c22b9-f80e-4732-b1cf-e5c94ad2917f" providerId="ADAL" clId="{8FD962A0-43C4-4E10-B7D6-EC012BA97FDA}" dt="2023-09-05T11:04:47.836" v="2458" actId="2696"/>
        <pc:sldMkLst>
          <pc:docMk/>
          <pc:sldMk cId="3345550450" sldId="275"/>
        </pc:sldMkLst>
        <pc:spChg chg="mod">
          <ac:chgData name="Leicia Feare" userId="713c22b9-f80e-4732-b1cf-e5c94ad2917f" providerId="ADAL" clId="{8FD962A0-43C4-4E10-B7D6-EC012BA97FDA}" dt="2023-09-05T10:10:42.586" v="1559" actId="20577"/>
          <ac:spMkLst>
            <pc:docMk/>
            <pc:sldMk cId="3345550450" sldId="275"/>
            <ac:spMk id="5" creationId="{CFA50089-574E-4393-8833-CF924D794CD8}"/>
          </ac:spMkLst>
        </pc:spChg>
        <pc:picChg chg="del">
          <ac:chgData name="Leicia Feare" userId="713c22b9-f80e-4732-b1cf-e5c94ad2917f" providerId="ADAL" clId="{8FD962A0-43C4-4E10-B7D6-EC012BA97FDA}" dt="2023-09-05T10:57:12.231" v="2192" actId="478"/>
          <ac:picMkLst>
            <pc:docMk/>
            <pc:sldMk cId="3345550450" sldId="275"/>
            <ac:picMk id="2" creationId="{3F38104F-739D-4E50-8BC5-6390BA15C676}"/>
          </ac:picMkLst>
        </pc:picChg>
        <pc:picChg chg="del">
          <ac:chgData name="Leicia Feare" userId="713c22b9-f80e-4732-b1cf-e5c94ad2917f" providerId="ADAL" clId="{8FD962A0-43C4-4E10-B7D6-EC012BA97FDA}" dt="2023-09-05T10:57:11.563" v="2191" actId="478"/>
          <ac:picMkLst>
            <pc:docMk/>
            <pc:sldMk cId="3345550450" sldId="275"/>
            <ac:picMk id="9" creationId="{CEE98F2B-C765-480D-A88C-1342223FAE88}"/>
          </ac:picMkLst>
        </pc:picChg>
      </pc:sldChg>
      <pc:sldChg chg="addSp delSp modSp mod">
        <pc:chgData name="Leicia Feare" userId="713c22b9-f80e-4732-b1cf-e5c94ad2917f" providerId="ADAL" clId="{8FD962A0-43C4-4E10-B7D6-EC012BA97FDA}" dt="2023-09-21T09:32:16.209" v="3581" actId="20577"/>
        <pc:sldMkLst>
          <pc:docMk/>
          <pc:sldMk cId="1762637292" sldId="276"/>
        </pc:sldMkLst>
        <pc:spChg chg="mod">
          <ac:chgData name="Leicia Feare" userId="713c22b9-f80e-4732-b1cf-e5c94ad2917f" providerId="ADAL" clId="{8FD962A0-43C4-4E10-B7D6-EC012BA97FDA}" dt="2023-09-21T09:32:16.209" v="3581" actId="20577"/>
          <ac:spMkLst>
            <pc:docMk/>
            <pc:sldMk cId="1762637292" sldId="276"/>
            <ac:spMk id="7" creationId="{02B650A2-1162-4AF1-9E09-1A11987B34A0}"/>
          </ac:spMkLst>
        </pc:spChg>
        <pc:spChg chg="mod">
          <ac:chgData name="Leicia Feare" userId="713c22b9-f80e-4732-b1cf-e5c94ad2917f" providerId="ADAL" clId="{8FD962A0-43C4-4E10-B7D6-EC012BA97FDA}" dt="2023-09-07T09:35:26.412" v="2560" actId="20577"/>
          <ac:spMkLst>
            <pc:docMk/>
            <pc:sldMk cId="1762637292" sldId="276"/>
            <ac:spMk id="11" creationId="{521818CD-62C0-47C6-AA61-375F5DD47A06}"/>
          </ac:spMkLst>
        </pc:spChg>
        <pc:picChg chg="del">
          <ac:chgData name="Leicia Feare" userId="713c22b9-f80e-4732-b1cf-e5c94ad2917f" providerId="ADAL" clId="{8FD962A0-43C4-4E10-B7D6-EC012BA97FDA}" dt="2023-09-05T10:10:48.203" v="1560" actId="478"/>
          <ac:picMkLst>
            <pc:docMk/>
            <pc:sldMk cId="1762637292" sldId="276"/>
            <ac:picMk id="2" creationId="{4F637455-D5FF-4E94-A9D2-2131480EE669}"/>
          </ac:picMkLst>
        </pc:picChg>
        <pc:picChg chg="add mod">
          <ac:chgData name="Leicia Feare" userId="713c22b9-f80e-4732-b1cf-e5c94ad2917f" providerId="ADAL" clId="{8FD962A0-43C4-4E10-B7D6-EC012BA97FDA}" dt="2023-09-19T13:46:28.770" v="2767" actId="208"/>
          <ac:picMkLst>
            <pc:docMk/>
            <pc:sldMk cId="1762637292" sldId="276"/>
            <ac:picMk id="3" creationId="{6CD5883D-4E29-49EF-0653-2ACC2E16E798}"/>
          </ac:picMkLst>
        </pc:picChg>
        <pc:picChg chg="add del mod">
          <ac:chgData name="Leicia Feare" userId="713c22b9-f80e-4732-b1cf-e5c94ad2917f" providerId="ADAL" clId="{8FD962A0-43C4-4E10-B7D6-EC012BA97FDA}" dt="2023-09-19T13:46:15.104" v="2759" actId="478"/>
          <ac:picMkLst>
            <pc:docMk/>
            <pc:sldMk cId="1762637292" sldId="276"/>
            <ac:picMk id="4" creationId="{C4497B29-1B23-5967-F27B-4BF85AC7664B}"/>
          </ac:picMkLst>
        </pc:picChg>
      </pc:sldChg>
      <pc:sldChg chg="del">
        <pc:chgData name="Leicia Feare" userId="713c22b9-f80e-4732-b1cf-e5c94ad2917f" providerId="ADAL" clId="{8FD962A0-43C4-4E10-B7D6-EC012BA97FDA}" dt="2023-09-05T10:55:43.653" v="2179" actId="2696"/>
        <pc:sldMkLst>
          <pc:docMk/>
          <pc:sldMk cId="2205765598" sldId="280"/>
        </pc:sldMkLst>
      </pc:sldChg>
      <pc:sldChg chg="modSp mod ord">
        <pc:chgData name="Leicia Feare" userId="713c22b9-f80e-4732-b1cf-e5c94ad2917f" providerId="ADAL" clId="{8FD962A0-43C4-4E10-B7D6-EC012BA97FDA}" dt="2023-09-21T09:33:22.485" v="3587" actId="20577"/>
        <pc:sldMkLst>
          <pc:docMk/>
          <pc:sldMk cId="3884317017" sldId="281"/>
        </pc:sldMkLst>
        <pc:spChg chg="mod">
          <ac:chgData name="Leicia Feare" userId="713c22b9-f80e-4732-b1cf-e5c94ad2917f" providerId="ADAL" clId="{8FD962A0-43C4-4E10-B7D6-EC012BA97FDA}" dt="2023-09-21T09:33:22.485" v="3587" actId="20577"/>
          <ac:spMkLst>
            <pc:docMk/>
            <pc:sldMk cId="3884317017" sldId="281"/>
            <ac:spMk id="9" creationId="{4D1C648D-0C40-430D-B789-E421D2A85E5A}"/>
          </ac:spMkLst>
        </pc:spChg>
        <pc:picChg chg="mod">
          <ac:chgData name="Leicia Feare" userId="713c22b9-f80e-4732-b1cf-e5c94ad2917f" providerId="ADAL" clId="{8FD962A0-43C4-4E10-B7D6-EC012BA97FDA}" dt="2023-09-20T06:09:28.602" v="3036" actId="1036"/>
          <ac:picMkLst>
            <pc:docMk/>
            <pc:sldMk cId="3884317017" sldId="281"/>
            <ac:picMk id="6" creationId="{EADCBF3C-F0BF-424A-ADC9-64FCF777BEA6}"/>
          </ac:picMkLst>
        </pc:picChg>
      </pc:sldChg>
      <pc:sldChg chg="modSp mod">
        <pc:chgData name="Leicia Feare" userId="713c22b9-f80e-4732-b1cf-e5c94ad2917f" providerId="ADAL" clId="{8FD962A0-43C4-4E10-B7D6-EC012BA97FDA}" dt="2023-09-20T10:55:22.797" v="3392" actId="20577"/>
        <pc:sldMkLst>
          <pc:docMk/>
          <pc:sldMk cId="460594687" sldId="283"/>
        </pc:sldMkLst>
        <pc:spChg chg="mod">
          <ac:chgData name="Leicia Feare" userId="713c22b9-f80e-4732-b1cf-e5c94ad2917f" providerId="ADAL" clId="{8FD962A0-43C4-4E10-B7D6-EC012BA97FDA}" dt="2023-09-20T10:55:22.797" v="3392" actId="20577"/>
          <ac:spMkLst>
            <pc:docMk/>
            <pc:sldMk cId="460594687" sldId="283"/>
            <ac:spMk id="7" creationId="{56CFB804-4BBD-4433-AA13-7688D1652640}"/>
          </ac:spMkLst>
        </pc:spChg>
      </pc:sldChg>
      <pc:sldChg chg="modSp mod">
        <pc:chgData name="Leicia Feare" userId="713c22b9-f80e-4732-b1cf-e5c94ad2917f" providerId="ADAL" clId="{8FD962A0-43C4-4E10-B7D6-EC012BA97FDA}" dt="2023-09-21T09:28:19.486" v="3546" actId="20577"/>
        <pc:sldMkLst>
          <pc:docMk/>
          <pc:sldMk cId="693016863" sldId="286"/>
        </pc:sldMkLst>
        <pc:spChg chg="mod">
          <ac:chgData name="Leicia Feare" userId="713c22b9-f80e-4732-b1cf-e5c94ad2917f" providerId="ADAL" clId="{8FD962A0-43C4-4E10-B7D6-EC012BA97FDA}" dt="2023-09-21T09:28:19.486" v="3546" actId="20577"/>
          <ac:spMkLst>
            <pc:docMk/>
            <pc:sldMk cId="693016863" sldId="286"/>
            <ac:spMk id="9" creationId="{4AF9D709-AD54-4072-9233-9179F778DE77}"/>
          </ac:spMkLst>
        </pc:spChg>
      </pc:sldChg>
      <pc:sldChg chg="modSp mod">
        <pc:chgData name="Leicia Feare" userId="713c22b9-f80e-4732-b1cf-e5c94ad2917f" providerId="ADAL" clId="{8FD962A0-43C4-4E10-B7D6-EC012BA97FDA}" dt="2023-09-21T09:29:00.557" v="3549" actId="20577"/>
        <pc:sldMkLst>
          <pc:docMk/>
          <pc:sldMk cId="624409608" sldId="287"/>
        </pc:sldMkLst>
        <pc:spChg chg="mod">
          <ac:chgData name="Leicia Feare" userId="713c22b9-f80e-4732-b1cf-e5c94ad2917f" providerId="ADAL" clId="{8FD962A0-43C4-4E10-B7D6-EC012BA97FDA}" dt="2023-09-21T09:29:00.557" v="3549" actId="20577"/>
          <ac:spMkLst>
            <pc:docMk/>
            <pc:sldMk cId="624409608" sldId="287"/>
            <ac:spMk id="7" creationId="{56CFB804-4BBD-4433-AA13-7688D1652640}"/>
          </ac:spMkLst>
        </pc:spChg>
      </pc:sldChg>
      <pc:sldChg chg="addSp delSp modSp mod">
        <pc:chgData name="Leicia Feare" userId="713c22b9-f80e-4732-b1cf-e5c94ad2917f" providerId="ADAL" clId="{8FD962A0-43C4-4E10-B7D6-EC012BA97FDA}" dt="2023-09-21T09:32:25.869" v="3585" actId="20577"/>
        <pc:sldMkLst>
          <pc:docMk/>
          <pc:sldMk cId="2221131668" sldId="288"/>
        </pc:sldMkLst>
        <pc:spChg chg="mod">
          <ac:chgData name="Leicia Feare" userId="713c22b9-f80e-4732-b1cf-e5c94ad2917f" providerId="ADAL" clId="{8FD962A0-43C4-4E10-B7D6-EC012BA97FDA}" dt="2023-09-05T10:20:10.949" v="1882" actId="255"/>
          <ac:spMkLst>
            <pc:docMk/>
            <pc:sldMk cId="2221131668" sldId="288"/>
            <ac:spMk id="6" creationId="{D7D77FD7-1C91-4612-8BF9-FB4E35CD6A86}"/>
          </ac:spMkLst>
        </pc:spChg>
        <pc:spChg chg="mod">
          <ac:chgData name="Leicia Feare" userId="713c22b9-f80e-4732-b1cf-e5c94ad2917f" providerId="ADAL" clId="{8FD962A0-43C4-4E10-B7D6-EC012BA97FDA}" dt="2023-09-21T09:32:25.869" v="3585" actId="20577"/>
          <ac:spMkLst>
            <pc:docMk/>
            <pc:sldMk cId="2221131668" sldId="288"/>
            <ac:spMk id="10" creationId="{CBC595E6-2A49-4E26-9063-9A6105D5BF12}"/>
          </ac:spMkLst>
        </pc:spChg>
        <pc:picChg chg="add del mod">
          <ac:chgData name="Leicia Feare" userId="713c22b9-f80e-4732-b1cf-e5c94ad2917f" providerId="ADAL" clId="{8FD962A0-43C4-4E10-B7D6-EC012BA97FDA}" dt="2023-09-19T13:47:19.189" v="2794" actId="478"/>
          <ac:picMkLst>
            <pc:docMk/>
            <pc:sldMk cId="2221131668" sldId="288"/>
            <ac:picMk id="3" creationId="{9FB22A24-CD12-8B11-2CD3-FFC8085A9CB9}"/>
          </ac:picMkLst>
        </pc:picChg>
        <pc:picChg chg="add mod">
          <ac:chgData name="Leicia Feare" userId="713c22b9-f80e-4732-b1cf-e5c94ad2917f" providerId="ADAL" clId="{8FD962A0-43C4-4E10-B7D6-EC012BA97FDA}" dt="2023-09-21T09:32:04.109" v="3579" actId="1076"/>
          <ac:picMkLst>
            <pc:docMk/>
            <pc:sldMk cId="2221131668" sldId="288"/>
            <ac:picMk id="4" creationId="{6613E28E-5DE3-6089-BC43-AAA18FB291A7}"/>
          </ac:picMkLst>
        </pc:picChg>
        <pc:picChg chg="mod">
          <ac:chgData name="Leicia Feare" userId="713c22b9-f80e-4732-b1cf-e5c94ad2917f" providerId="ADAL" clId="{8FD962A0-43C4-4E10-B7D6-EC012BA97FDA}" dt="2023-09-21T09:32:00.822" v="3578" actId="1076"/>
          <ac:picMkLst>
            <pc:docMk/>
            <pc:sldMk cId="2221131668" sldId="288"/>
            <ac:picMk id="15" creationId="{FB0D0AA5-8103-4719-BE52-FEB44A84CCEF}"/>
          </ac:picMkLst>
        </pc:picChg>
      </pc:sldChg>
      <pc:sldChg chg="del">
        <pc:chgData name="Leicia Feare" userId="713c22b9-f80e-4732-b1cf-e5c94ad2917f" providerId="ADAL" clId="{8FD962A0-43C4-4E10-B7D6-EC012BA97FDA}" dt="2023-09-05T10:17:54.691" v="1726" actId="2696"/>
        <pc:sldMkLst>
          <pc:docMk/>
          <pc:sldMk cId="1816664851" sldId="289"/>
        </pc:sldMkLst>
      </pc:sldChg>
      <pc:sldChg chg="del">
        <pc:chgData name="Leicia Feare" userId="713c22b9-f80e-4732-b1cf-e5c94ad2917f" providerId="ADAL" clId="{8FD962A0-43C4-4E10-B7D6-EC012BA97FDA}" dt="2023-09-05T10:04:28.279" v="975" actId="2696"/>
        <pc:sldMkLst>
          <pc:docMk/>
          <pc:sldMk cId="481265357" sldId="290"/>
        </pc:sldMkLst>
      </pc:sldChg>
      <pc:sldChg chg="del">
        <pc:chgData name="Leicia Feare" userId="713c22b9-f80e-4732-b1cf-e5c94ad2917f" providerId="ADAL" clId="{8FD962A0-43C4-4E10-B7D6-EC012BA97FDA}" dt="2023-09-05T10:19:39.772" v="1849" actId="2696"/>
        <pc:sldMkLst>
          <pc:docMk/>
          <pc:sldMk cId="1372150744" sldId="291"/>
        </pc:sldMkLst>
      </pc:sldChg>
      <pc:sldChg chg="del">
        <pc:chgData name="Leicia Feare" userId="713c22b9-f80e-4732-b1cf-e5c94ad2917f" providerId="ADAL" clId="{8FD962A0-43C4-4E10-B7D6-EC012BA97FDA}" dt="2023-09-05T10:55:48.566" v="2180" actId="2696"/>
        <pc:sldMkLst>
          <pc:docMk/>
          <pc:sldMk cId="2700774899" sldId="292"/>
        </pc:sldMkLst>
      </pc:sldChg>
      <pc:sldChg chg="addSp delSp modSp add mod">
        <pc:chgData name="Leicia Feare" userId="713c22b9-f80e-4732-b1cf-e5c94ad2917f" providerId="ADAL" clId="{8FD962A0-43C4-4E10-B7D6-EC012BA97FDA}" dt="2023-09-21T09:32:20.810" v="3583" actId="20577"/>
        <pc:sldMkLst>
          <pc:docMk/>
          <pc:sldMk cId="2709123423" sldId="293"/>
        </pc:sldMkLst>
        <pc:spChg chg="mod">
          <ac:chgData name="Leicia Feare" userId="713c22b9-f80e-4732-b1cf-e5c94ad2917f" providerId="ADAL" clId="{8FD962A0-43C4-4E10-B7D6-EC012BA97FDA}" dt="2023-09-21T09:32:20.810" v="3583" actId="20577"/>
          <ac:spMkLst>
            <pc:docMk/>
            <pc:sldMk cId="2709123423" sldId="293"/>
            <ac:spMk id="7" creationId="{02B650A2-1162-4AF1-9E09-1A11987B34A0}"/>
          </ac:spMkLst>
        </pc:spChg>
        <pc:spChg chg="mod">
          <ac:chgData name="Leicia Feare" userId="713c22b9-f80e-4732-b1cf-e5c94ad2917f" providerId="ADAL" clId="{8FD962A0-43C4-4E10-B7D6-EC012BA97FDA}" dt="2023-09-07T09:35:35.677" v="2577" actId="20577"/>
          <ac:spMkLst>
            <pc:docMk/>
            <pc:sldMk cId="2709123423" sldId="293"/>
            <ac:spMk id="11" creationId="{521818CD-62C0-47C6-AA61-375F5DD47A06}"/>
          </ac:spMkLst>
        </pc:spChg>
        <pc:picChg chg="add del mod">
          <ac:chgData name="Leicia Feare" userId="713c22b9-f80e-4732-b1cf-e5c94ad2917f" providerId="ADAL" clId="{8FD962A0-43C4-4E10-B7D6-EC012BA97FDA}" dt="2023-09-19T13:46:42.921" v="2768" actId="478"/>
          <ac:picMkLst>
            <pc:docMk/>
            <pc:sldMk cId="2709123423" sldId="293"/>
            <ac:picMk id="3" creationId="{FEF4DBEE-7094-1095-6E7B-E4C77EBC1FAE}"/>
          </ac:picMkLst>
        </pc:picChg>
        <pc:picChg chg="add mod">
          <ac:chgData name="Leicia Feare" userId="713c22b9-f80e-4732-b1cf-e5c94ad2917f" providerId="ADAL" clId="{8FD962A0-43C4-4E10-B7D6-EC012BA97FDA}" dt="2023-09-19T13:47:08.203" v="2793" actId="208"/>
          <ac:picMkLst>
            <pc:docMk/>
            <pc:sldMk cId="2709123423" sldId="293"/>
            <ac:picMk id="4" creationId="{5DD0A677-C55A-6BCD-EA96-0EA7AA6A8B80}"/>
          </ac:picMkLst>
        </pc:picChg>
        <pc:picChg chg="del">
          <ac:chgData name="Leicia Feare" userId="713c22b9-f80e-4732-b1cf-e5c94ad2917f" providerId="ADAL" clId="{8FD962A0-43C4-4E10-B7D6-EC012BA97FDA}" dt="2023-09-05T10:18:22.765" v="1749" actId="478"/>
          <ac:picMkLst>
            <pc:docMk/>
            <pc:sldMk cId="2709123423" sldId="293"/>
            <ac:picMk id="4" creationId="{C4497B29-1B23-5967-F27B-4BF85AC7664B}"/>
          </ac:picMkLst>
        </pc:picChg>
      </pc:sldChg>
      <pc:sldChg chg="modSp add mod">
        <pc:chgData name="Leicia Feare" userId="713c22b9-f80e-4732-b1cf-e5c94ad2917f" providerId="ADAL" clId="{8FD962A0-43C4-4E10-B7D6-EC012BA97FDA}" dt="2023-09-21T09:34:04.157" v="3589" actId="20577"/>
        <pc:sldMkLst>
          <pc:docMk/>
          <pc:sldMk cId="2150055367" sldId="294"/>
        </pc:sldMkLst>
        <pc:spChg chg="mod">
          <ac:chgData name="Leicia Feare" userId="713c22b9-f80e-4732-b1cf-e5c94ad2917f" providerId="ADAL" clId="{8FD962A0-43C4-4E10-B7D6-EC012BA97FDA}" dt="2023-09-21T09:34:04.157" v="3589" actId="20577"/>
          <ac:spMkLst>
            <pc:docMk/>
            <pc:sldMk cId="2150055367" sldId="294"/>
            <ac:spMk id="9" creationId="{4D1C648D-0C40-430D-B789-E421D2A85E5A}"/>
          </ac:spMkLst>
        </pc:spChg>
        <pc:picChg chg="mod">
          <ac:chgData name="Leicia Feare" userId="713c22b9-f80e-4732-b1cf-e5c94ad2917f" providerId="ADAL" clId="{8FD962A0-43C4-4E10-B7D6-EC012BA97FDA}" dt="2023-09-05T10:55:35.522" v="2178" actId="1076"/>
          <ac:picMkLst>
            <pc:docMk/>
            <pc:sldMk cId="2150055367" sldId="294"/>
            <ac:picMk id="6" creationId="{EADCBF3C-F0BF-424A-ADC9-64FCF777BEA6}"/>
          </ac:picMkLst>
        </pc:picChg>
      </pc:sldChg>
      <pc:sldChg chg="addSp delSp modSp add mod">
        <pc:chgData name="Leicia Feare" userId="713c22b9-f80e-4732-b1cf-e5c94ad2917f" providerId="ADAL" clId="{8FD962A0-43C4-4E10-B7D6-EC012BA97FDA}" dt="2023-09-21T09:31:17.529" v="3577" actId="208"/>
        <pc:sldMkLst>
          <pc:docMk/>
          <pc:sldMk cId="4132850146" sldId="295"/>
        </pc:sldMkLst>
        <pc:spChg chg="mod">
          <ac:chgData name="Leicia Feare" userId="713c22b9-f80e-4732-b1cf-e5c94ad2917f" providerId="ADAL" clId="{8FD962A0-43C4-4E10-B7D6-EC012BA97FDA}" dt="2023-09-21T09:30:06.893" v="3565" actId="20577"/>
          <ac:spMkLst>
            <pc:docMk/>
            <pc:sldMk cId="4132850146" sldId="295"/>
            <ac:spMk id="7" creationId="{56CFB804-4BBD-4433-AA13-7688D1652640}"/>
          </ac:spMkLst>
        </pc:spChg>
        <pc:picChg chg="add mod">
          <ac:chgData name="Leicia Feare" userId="713c22b9-f80e-4732-b1cf-e5c94ad2917f" providerId="ADAL" clId="{8FD962A0-43C4-4E10-B7D6-EC012BA97FDA}" dt="2023-09-21T09:31:12.205" v="3575" actId="1076"/>
          <ac:picMkLst>
            <pc:docMk/>
            <pc:sldMk cId="4132850146" sldId="295"/>
            <ac:picMk id="3" creationId="{0BD0F1EF-ECC1-239A-45C7-667EDB631279}"/>
          </ac:picMkLst>
        </pc:picChg>
        <pc:picChg chg="add mod">
          <ac:chgData name="Leicia Feare" userId="713c22b9-f80e-4732-b1cf-e5c94ad2917f" providerId="ADAL" clId="{8FD962A0-43C4-4E10-B7D6-EC012BA97FDA}" dt="2023-09-05T11:02:33.230" v="2423" actId="1076"/>
          <ac:picMkLst>
            <pc:docMk/>
            <pc:sldMk cId="4132850146" sldId="295"/>
            <ac:picMk id="3" creationId="{5A663FCF-CE45-D56B-A6FC-12AA30F09DBA}"/>
          </ac:picMkLst>
        </pc:picChg>
        <pc:picChg chg="add mod">
          <ac:chgData name="Leicia Feare" userId="713c22b9-f80e-4732-b1cf-e5c94ad2917f" providerId="ADAL" clId="{8FD962A0-43C4-4E10-B7D6-EC012BA97FDA}" dt="2023-09-19T13:40:17.269" v="2714" actId="208"/>
          <ac:picMkLst>
            <pc:docMk/>
            <pc:sldMk cId="4132850146" sldId="295"/>
            <ac:picMk id="4" creationId="{C016BBF2-F830-58F7-19BC-7CA50B9A76F0}"/>
          </ac:picMkLst>
        </pc:picChg>
        <pc:picChg chg="add del mod">
          <ac:chgData name="Leicia Feare" userId="713c22b9-f80e-4732-b1cf-e5c94ad2917f" providerId="ADAL" clId="{8FD962A0-43C4-4E10-B7D6-EC012BA97FDA}" dt="2023-09-21T09:30:25.955" v="3566" actId="478"/>
          <ac:picMkLst>
            <pc:docMk/>
            <pc:sldMk cId="4132850146" sldId="295"/>
            <ac:picMk id="5" creationId="{0074FC36-FB40-B2C8-E728-402EC4CC489A}"/>
          </ac:picMkLst>
        </pc:picChg>
        <pc:picChg chg="add del mod">
          <ac:chgData name="Leicia Feare" userId="713c22b9-f80e-4732-b1cf-e5c94ad2917f" providerId="ADAL" clId="{8FD962A0-43C4-4E10-B7D6-EC012BA97FDA}" dt="2023-09-19T13:40:01.342" v="2706" actId="478"/>
          <ac:picMkLst>
            <pc:docMk/>
            <pc:sldMk cId="4132850146" sldId="295"/>
            <ac:picMk id="5" creationId="{54956759-19F0-26A1-E274-BDA327FFC0B7}"/>
          </ac:picMkLst>
        </pc:picChg>
        <pc:picChg chg="add del mod">
          <ac:chgData name="Leicia Feare" userId="713c22b9-f80e-4732-b1cf-e5c94ad2917f" providerId="ADAL" clId="{8FD962A0-43C4-4E10-B7D6-EC012BA97FDA}" dt="2023-09-21T09:30:27.329" v="3567" actId="478"/>
          <ac:picMkLst>
            <pc:docMk/>
            <pc:sldMk cId="4132850146" sldId="295"/>
            <ac:picMk id="9" creationId="{74E2EFF8-DBBA-693D-4E9C-7E1B96F543CB}"/>
          </ac:picMkLst>
        </pc:picChg>
        <pc:picChg chg="add mod">
          <ac:chgData name="Leicia Feare" userId="713c22b9-f80e-4732-b1cf-e5c94ad2917f" providerId="ADAL" clId="{8FD962A0-43C4-4E10-B7D6-EC012BA97FDA}" dt="2023-09-21T09:31:17.529" v="3577" actId="208"/>
          <ac:picMkLst>
            <pc:docMk/>
            <pc:sldMk cId="4132850146" sldId="295"/>
            <ac:picMk id="10" creationId="{A7B0F86D-D385-4E18-2547-70FB12615799}"/>
          </ac:picMkLst>
        </pc:picChg>
        <pc:picChg chg="add del mod">
          <ac:chgData name="Leicia Feare" userId="713c22b9-f80e-4732-b1cf-e5c94ad2917f" providerId="ADAL" clId="{8FD962A0-43C4-4E10-B7D6-EC012BA97FDA}" dt="2023-09-19T13:40:02.226" v="2707" actId="478"/>
          <ac:picMkLst>
            <pc:docMk/>
            <pc:sldMk cId="4132850146" sldId="295"/>
            <ac:picMk id="1026" creationId="{2B523F93-A4DF-D1D5-FBB7-E841C7DA29B5}"/>
          </ac:picMkLst>
        </pc:picChg>
      </pc:sldChg>
    </pc:docChg>
  </pc:docChgLst>
  <pc:docChgLst>
    <pc:chgData name="Leicia Feare" userId="S::leicia.feare@england.nhs.uk::713c22b9-f80e-4732-b1cf-e5c94ad2917f" providerId="AD" clId="Web-{279CCA93-150C-45AE-A0F8-AC7EDAE04E3A}"/>
    <pc:docChg chg="modSld">
      <pc:chgData name="Leicia Feare" userId="S::leicia.feare@england.nhs.uk::713c22b9-f80e-4732-b1cf-e5c94ad2917f" providerId="AD" clId="Web-{279CCA93-150C-45AE-A0F8-AC7EDAE04E3A}" dt="2023-09-06T14:27:25.828" v="67" actId="20577"/>
      <pc:docMkLst>
        <pc:docMk/>
      </pc:docMkLst>
      <pc:sldChg chg="modSp">
        <pc:chgData name="Leicia Feare" userId="S::leicia.feare@england.nhs.uk::713c22b9-f80e-4732-b1cf-e5c94ad2917f" providerId="AD" clId="Web-{279CCA93-150C-45AE-A0F8-AC7EDAE04E3A}" dt="2023-09-06T14:27:03.796" v="52" actId="20577"/>
        <pc:sldMkLst>
          <pc:docMk/>
          <pc:sldMk cId="3884317017" sldId="281"/>
        </pc:sldMkLst>
        <pc:spChg chg="mod">
          <ac:chgData name="Leicia Feare" userId="S::leicia.feare@england.nhs.uk::713c22b9-f80e-4732-b1cf-e5c94ad2917f" providerId="AD" clId="Web-{279CCA93-150C-45AE-A0F8-AC7EDAE04E3A}" dt="2023-09-06T14:27:03.796" v="52" actId="20577"/>
          <ac:spMkLst>
            <pc:docMk/>
            <pc:sldMk cId="3884317017" sldId="281"/>
            <ac:spMk id="9" creationId="{4D1C648D-0C40-430D-B789-E421D2A85E5A}"/>
          </ac:spMkLst>
        </pc:spChg>
      </pc:sldChg>
      <pc:sldChg chg="modSp">
        <pc:chgData name="Leicia Feare" userId="S::leicia.feare@england.nhs.uk::713c22b9-f80e-4732-b1cf-e5c94ad2917f" providerId="AD" clId="Web-{279CCA93-150C-45AE-A0F8-AC7EDAE04E3A}" dt="2023-09-06T14:25:50.731" v="39" actId="20577"/>
        <pc:sldMkLst>
          <pc:docMk/>
          <pc:sldMk cId="460594687" sldId="283"/>
        </pc:sldMkLst>
        <pc:spChg chg="mod">
          <ac:chgData name="Leicia Feare" userId="S::leicia.feare@england.nhs.uk::713c22b9-f80e-4732-b1cf-e5c94ad2917f" providerId="AD" clId="Web-{279CCA93-150C-45AE-A0F8-AC7EDAE04E3A}" dt="2023-09-06T14:25:50.731" v="39" actId="20577"/>
          <ac:spMkLst>
            <pc:docMk/>
            <pc:sldMk cId="460594687" sldId="283"/>
            <ac:spMk id="7" creationId="{56CFB804-4BBD-4433-AA13-7688D1652640}"/>
          </ac:spMkLst>
        </pc:spChg>
      </pc:sldChg>
      <pc:sldChg chg="modSp">
        <pc:chgData name="Leicia Feare" userId="S::leicia.feare@england.nhs.uk::713c22b9-f80e-4732-b1cf-e5c94ad2917f" providerId="AD" clId="Web-{279CCA93-150C-45AE-A0F8-AC7EDAE04E3A}" dt="2023-09-06T14:26:49.998" v="48" actId="20577"/>
        <pc:sldMkLst>
          <pc:docMk/>
          <pc:sldMk cId="2221131668" sldId="288"/>
        </pc:sldMkLst>
        <pc:spChg chg="mod">
          <ac:chgData name="Leicia Feare" userId="S::leicia.feare@england.nhs.uk::713c22b9-f80e-4732-b1cf-e5c94ad2917f" providerId="AD" clId="Web-{279CCA93-150C-45AE-A0F8-AC7EDAE04E3A}" dt="2023-09-06T14:26:49.998" v="48" actId="20577"/>
          <ac:spMkLst>
            <pc:docMk/>
            <pc:sldMk cId="2221131668" sldId="288"/>
            <ac:spMk id="10" creationId="{CBC595E6-2A49-4E26-9063-9A6105D5BF12}"/>
          </ac:spMkLst>
        </pc:spChg>
      </pc:sldChg>
      <pc:sldChg chg="modSp">
        <pc:chgData name="Leicia Feare" userId="S::leicia.feare@england.nhs.uk::713c22b9-f80e-4732-b1cf-e5c94ad2917f" providerId="AD" clId="Web-{279CCA93-150C-45AE-A0F8-AC7EDAE04E3A}" dt="2023-09-06T14:27:25.828" v="67" actId="20577"/>
        <pc:sldMkLst>
          <pc:docMk/>
          <pc:sldMk cId="2150055367" sldId="294"/>
        </pc:sldMkLst>
        <pc:spChg chg="mod">
          <ac:chgData name="Leicia Feare" userId="S::leicia.feare@england.nhs.uk::713c22b9-f80e-4732-b1cf-e5c94ad2917f" providerId="AD" clId="Web-{279CCA93-150C-45AE-A0F8-AC7EDAE04E3A}" dt="2023-09-06T14:27:25.828" v="67" actId="20577"/>
          <ac:spMkLst>
            <pc:docMk/>
            <pc:sldMk cId="2150055367" sldId="294"/>
            <ac:spMk id="9" creationId="{4D1C648D-0C40-430D-B789-E421D2A85E5A}"/>
          </ac:spMkLst>
        </pc:spChg>
      </pc:sldChg>
      <pc:sldChg chg="modSp">
        <pc:chgData name="Leicia Feare" userId="S::leicia.feare@england.nhs.uk::713c22b9-f80e-4732-b1cf-e5c94ad2917f" providerId="AD" clId="Web-{279CCA93-150C-45AE-A0F8-AC7EDAE04E3A}" dt="2023-09-06T14:26:25.545" v="44" actId="20577"/>
        <pc:sldMkLst>
          <pc:docMk/>
          <pc:sldMk cId="4132850146" sldId="295"/>
        </pc:sldMkLst>
        <pc:spChg chg="mod">
          <ac:chgData name="Leicia Feare" userId="S::leicia.feare@england.nhs.uk::713c22b9-f80e-4732-b1cf-e5c94ad2917f" providerId="AD" clId="Web-{279CCA93-150C-45AE-A0F8-AC7EDAE04E3A}" dt="2023-09-06T14:26:25.545" v="44" actId="20577"/>
          <ac:spMkLst>
            <pc:docMk/>
            <pc:sldMk cId="4132850146" sldId="295"/>
            <ac:spMk id="7" creationId="{56CFB804-4BBD-4433-AA13-7688D1652640}"/>
          </ac:spMkLst>
        </pc:spChg>
      </pc:sldChg>
    </pc:docChg>
  </pc:docChgLst>
  <pc:docChgLst>
    <pc:chgData name="Leicia Feare" userId="S::leicia.feare@england.nhs.uk::713c22b9-f80e-4732-b1cf-e5c94ad2917f" providerId="AD" clId="Web-{87BBA0CA-4DFA-4BA1-B7FD-77D923D1769D}"/>
    <pc:docChg chg="modSld">
      <pc:chgData name="Leicia Feare" userId="S::leicia.feare@england.nhs.uk::713c22b9-f80e-4732-b1cf-e5c94ad2917f" providerId="AD" clId="Web-{87BBA0CA-4DFA-4BA1-B7FD-77D923D1769D}" dt="2023-09-20T09:13:41.194" v="3" actId="20577"/>
      <pc:docMkLst>
        <pc:docMk/>
      </pc:docMkLst>
      <pc:sldChg chg="modSp">
        <pc:chgData name="Leicia Feare" userId="S::leicia.feare@england.nhs.uk::713c22b9-f80e-4732-b1cf-e5c94ad2917f" providerId="AD" clId="Web-{87BBA0CA-4DFA-4BA1-B7FD-77D923D1769D}" dt="2023-09-20T09:13:41.194" v="3" actId="20577"/>
        <pc:sldMkLst>
          <pc:docMk/>
          <pc:sldMk cId="2230879829" sldId="274"/>
        </pc:sldMkLst>
        <pc:spChg chg="mod">
          <ac:chgData name="Leicia Feare" userId="S::leicia.feare@england.nhs.uk::713c22b9-f80e-4732-b1cf-e5c94ad2917f" providerId="AD" clId="Web-{87BBA0CA-4DFA-4BA1-B7FD-77D923D1769D}" dt="2023-09-20T09:13:41.194" v="3" actId="20577"/>
          <ac:spMkLst>
            <pc:docMk/>
            <pc:sldMk cId="2230879829" sldId="274"/>
            <ac:spMk id="5" creationId="{6F24DAEE-54C2-4FBB-A4A5-D1B7F4385394}"/>
          </ac:spMkLst>
        </pc:spChg>
      </pc:sldChg>
    </pc:docChg>
  </pc:docChgLst>
  <pc:docChgLst>
    <pc:chgData name="Leicia Feare" userId="S::leicia.feare@england.nhs.uk::713c22b9-f80e-4732-b1cf-e5c94ad2917f" providerId="AD" clId="Web-{89EAC388-9574-4E4B-B1E2-B3E2FF87183B}"/>
    <pc:docChg chg="addSld modSld modSection">
      <pc:chgData name="Leicia Feare" userId="S::leicia.feare@england.nhs.uk::713c22b9-f80e-4732-b1cf-e5c94ad2917f" providerId="AD" clId="Web-{89EAC388-9574-4E4B-B1E2-B3E2FF87183B}" dt="2023-09-25T12:46:31.982" v="17"/>
      <pc:docMkLst>
        <pc:docMk/>
      </pc:docMkLst>
      <pc:sldChg chg="addSp delSp modSp">
        <pc:chgData name="Leicia Feare" userId="S::leicia.feare@england.nhs.uk::713c22b9-f80e-4732-b1cf-e5c94ad2917f" providerId="AD" clId="Web-{89EAC388-9574-4E4B-B1E2-B3E2FF87183B}" dt="2023-09-25T12:46:31.982" v="17"/>
        <pc:sldMkLst>
          <pc:docMk/>
          <pc:sldMk cId="2221131668" sldId="288"/>
        </pc:sldMkLst>
        <pc:spChg chg="mod">
          <ac:chgData name="Leicia Feare" userId="S::leicia.feare@england.nhs.uk::713c22b9-f80e-4732-b1cf-e5c94ad2917f" providerId="AD" clId="Web-{89EAC388-9574-4E4B-B1E2-B3E2FF87183B}" dt="2023-09-25T12:45:05.184" v="6" actId="20577"/>
          <ac:spMkLst>
            <pc:docMk/>
            <pc:sldMk cId="2221131668" sldId="288"/>
            <ac:spMk id="10" creationId="{CBC595E6-2A49-4E26-9063-9A6105D5BF12}"/>
          </ac:spMkLst>
        </pc:spChg>
        <pc:picChg chg="add mod">
          <ac:chgData name="Leicia Feare" userId="S::leicia.feare@england.nhs.uk::713c22b9-f80e-4732-b1cf-e5c94ad2917f" providerId="AD" clId="Web-{89EAC388-9574-4E4B-B1E2-B3E2FF87183B}" dt="2023-09-25T12:46:31.982" v="17"/>
          <ac:picMkLst>
            <pc:docMk/>
            <pc:sldMk cId="2221131668" sldId="288"/>
            <ac:picMk id="2" creationId="{F02BA2FA-EFE3-817C-801E-5E051171FCCE}"/>
          </ac:picMkLst>
        </pc:picChg>
        <pc:picChg chg="del mod">
          <ac:chgData name="Leicia Feare" userId="S::leicia.feare@england.nhs.uk::713c22b9-f80e-4732-b1cf-e5c94ad2917f" providerId="AD" clId="Web-{89EAC388-9574-4E4B-B1E2-B3E2FF87183B}" dt="2023-09-25T12:45:34.200" v="12"/>
          <ac:picMkLst>
            <pc:docMk/>
            <pc:sldMk cId="2221131668" sldId="288"/>
            <ac:picMk id="4" creationId="{6613E28E-5DE3-6089-BC43-AAA18FB291A7}"/>
          </ac:picMkLst>
        </pc:picChg>
      </pc:sldChg>
      <pc:sldChg chg="modSp add replId">
        <pc:chgData name="Leicia Feare" userId="S::leicia.feare@england.nhs.uk::713c22b9-f80e-4732-b1cf-e5c94ad2917f" providerId="AD" clId="Web-{89EAC388-9574-4E4B-B1E2-B3E2FF87183B}" dt="2023-09-25T12:45:31.340" v="11" actId="1076"/>
        <pc:sldMkLst>
          <pc:docMk/>
          <pc:sldMk cId="2374228608" sldId="296"/>
        </pc:sldMkLst>
        <pc:spChg chg="mod">
          <ac:chgData name="Leicia Feare" userId="S::leicia.feare@england.nhs.uk::713c22b9-f80e-4732-b1cf-e5c94ad2917f" providerId="AD" clId="Web-{89EAC388-9574-4E4B-B1E2-B3E2FF87183B}" dt="2023-09-25T12:45:31.340" v="11" actId="1076"/>
          <ac:spMkLst>
            <pc:docMk/>
            <pc:sldMk cId="2374228608" sldId="296"/>
            <ac:spMk id="10" creationId="{CBC595E6-2A49-4E26-9063-9A6105D5BF12}"/>
          </ac:spMkLst>
        </pc:spChg>
      </pc:sldChg>
    </pc:docChg>
  </pc:docChgLst>
  <pc:docChgLst>
    <pc:chgData name="Leicia Feare" userId="S::leicia.feare@england.nhs.uk::713c22b9-f80e-4732-b1cf-e5c94ad2917f" providerId="AD" clId="Web-{F09BBE06-0AB6-45A2-82B1-0B68E65874C1}"/>
    <pc:docChg chg="modSld">
      <pc:chgData name="Leicia Feare" userId="S::leicia.feare@england.nhs.uk::713c22b9-f80e-4732-b1cf-e5c94ad2917f" providerId="AD" clId="Web-{F09BBE06-0AB6-45A2-82B1-0B68E65874C1}" dt="2023-09-20T06:04:15.634" v="0"/>
      <pc:docMkLst>
        <pc:docMk/>
      </pc:docMkLst>
      <pc:sldChg chg="delSp">
        <pc:chgData name="Leicia Feare" userId="S::leicia.feare@england.nhs.uk::713c22b9-f80e-4732-b1cf-e5c94ad2917f" providerId="AD" clId="Web-{F09BBE06-0AB6-45A2-82B1-0B68E65874C1}" dt="2023-09-20T06:04:15.634" v="0"/>
        <pc:sldMkLst>
          <pc:docMk/>
          <pc:sldMk cId="4132850146" sldId="295"/>
        </pc:sldMkLst>
        <pc:picChg chg="del">
          <ac:chgData name="Leicia Feare" userId="S::leicia.feare@england.nhs.uk::713c22b9-f80e-4732-b1cf-e5c94ad2917f" providerId="AD" clId="Web-{F09BBE06-0AB6-45A2-82B1-0B68E65874C1}" dt="2023-09-20T06:04:15.634" v="0"/>
          <ac:picMkLst>
            <pc:docMk/>
            <pc:sldMk cId="4132850146" sldId="295"/>
            <ac:picMk id="3" creationId="{5A663FCF-CE45-D56B-A6FC-12AA30F09DB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E8166-861C-9749-BA34-7BAEFB665376}"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A181E-18D3-E54E-A851-DA26FBA37517}" type="slidenum">
              <a:rPr lang="en-US" smtClean="0"/>
              <a:t>‹#›</a:t>
            </a:fld>
            <a:endParaRPr lang="en-US"/>
          </a:p>
        </p:txBody>
      </p:sp>
    </p:spTree>
    <p:extLst>
      <p:ext uri="{BB962C8B-B14F-4D97-AF65-F5344CB8AC3E}">
        <p14:creationId xmlns:p14="http://schemas.microsoft.com/office/powerpoint/2010/main" val="158448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9806-0B63-3C4D-83C6-EB7449762F4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7F12C8C-64A8-644F-84BF-02281CC056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C7C3F2F-27E5-0643-8728-ABCC65ABB768}"/>
              </a:ext>
            </a:extLst>
          </p:cNvPr>
          <p:cNvSpPr>
            <a:spLocks noGrp="1"/>
          </p:cNvSpPr>
          <p:nvPr>
            <p:ph type="dt" sz="half" idx="10"/>
          </p:nvPr>
        </p:nvSpPr>
        <p:spPr/>
        <p:txBody>
          <a:bodyPr/>
          <a:lstStyle/>
          <a:p>
            <a:fld id="{89C813A0-7037-6249-8A12-9C8B126406AD}" type="datetime1">
              <a:rPr lang="en-GB" smtClean="0"/>
              <a:t>25/09/2023</a:t>
            </a:fld>
            <a:endParaRPr lang="en-US"/>
          </a:p>
        </p:txBody>
      </p:sp>
      <p:sp>
        <p:nvSpPr>
          <p:cNvPr id="5" name="Footer Placeholder 4">
            <a:extLst>
              <a:ext uri="{FF2B5EF4-FFF2-40B4-BE49-F238E27FC236}">
                <a16:creationId xmlns:a16="http://schemas.microsoft.com/office/drawing/2014/main" id="{F51E5450-6193-3240-9A16-84D9F2330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36D19-6B42-DA42-8A5F-29621CD44AD8}"/>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156948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D5298-4327-424A-9A76-0C9DBA9551B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E0C6471-175B-994D-9F2E-CB418270FD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1D6198-B718-6E4F-A26A-7A817FB93B8B}"/>
              </a:ext>
            </a:extLst>
          </p:cNvPr>
          <p:cNvSpPr>
            <a:spLocks noGrp="1"/>
          </p:cNvSpPr>
          <p:nvPr>
            <p:ph type="dt" sz="half" idx="10"/>
          </p:nvPr>
        </p:nvSpPr>
        <p:spPr/>
        <p:txBody>
          <a:bodyPr/>
          <a:lstStyle/>
          <a:p>
            <a:fld id="{D1DCF4E6-0542-BF4C-8913-EF627CE647B1}" type="datetime1">
              <a:rPr lang="en-GB" smtClean="0"/>
              <a:t>25/09/2023</a:t>
            </a:fld>
            <a:endParaRPr lang="en-US"/>
          </a:p>
        </p:txBody>
      </p:sp>
      <p:sp>
        <p:nvSpPr>
          <p:cNvPr id="5" name="Footer Placeholder 4">
            <a:extLst>
              <a:ext uri="{FF2B5EF4-FFF2-40B4-BE49-F238E27FC236}">
                <a16:creationId xmlns:a16="http://schemas.microsoft.com/office/drawing/2014/main" id="{AB8288C4-E793-004F-BA04-683A2B0BF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CCAAE-C738-2B40-9AA0-3F6DBA272DC2}"/>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333660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5A6D45-753F-9448-8A15-010E1A3B6DC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499A812-2FB8-8548-95F8-FF1F2D03676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753112-209B-3640-A795-9F3A80B8EBF1}"/>
              </a:ext>
            </a:extLst>
          </p:cNvPr>
          <p:cNvSpPr>
            <a:spLocks noGrp="1"/>
          </p:cNvSpPr>
          <p:nvPr>
            <p:ph type="dt" sz="half" idx="10"/>
          </p:nvPr>
        </p:nvSpPr>
        <p:spPr/>
        <p:txBody>
          <a:bodyPr/>
          <a:lstStyle/>
          <a:p>
            <a:fld id="{A47B2B85-745B-8B4C-8240-C3D1FE1926E1}" type="datetime1">
              <a:rPr lang="en-GB" smtClean="0"/>
              <a:t>25/09/2023</a:t>
            </a:fld>
            <a:endParaRPr lang="en-US"/>
          </a:p>
        </p:txBody>
      </p:sp>
      <p:sp>
        <p:nvSpPr>
          <p:cNvPr id="5" name="Footer Placeholder 4">
            <a:extLst>
              <a:ext uri="{FF2B5EF4-FFF2-40B4-BE49-F238E27FC236}">
                <a16:creationId xmlns:a16="http://schemas.microsoft.com/office/drawing/2014/main" id="{702F184A-31A6-444C-A5BB-092520942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DB644-0BCD-AD4D-A5BA-823B1ECAD4BF}"/>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49362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E61E-ABA0-A749-8C39-11B23BF984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0300E7-E425-0245-A63E-6F3ECAC64D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0AE1DB-A979-CB47-8885-502535260737}"/>
              </a:ext>
            </a:extLst>
          </p:cNvPr>
          <p:cNvSpPr>
            <a:spLocks noGrp="1"/>
          </p:cNvSpPr>
          <p:nvPr>
            <p:ph type="dt" sz="half" idx="10"/>
          </p:nvPr>
        </p:nvSpPr>
        <p:spPr/>
        <p:txBody>
          <a:bodyPr/>
          <a:lstStyle/>
          <a:p>
            <a:fld id="{47C7BFE7-5E8A-D74C-9C7C-8ED59DD06E8F}" type="datetime1">
              <a:rPr lang="en-GB" smtClean="0"/>
              <a:t>25/09/2023</a:t>
            </a:fld>
            <a:endParaRPr lang="en-US"/>
          </a:p>
        </p:txBody>
      </p:sp>
      <p:sp>
        <p:nvSpPr>
          <p:cNvPr id="5" name="Footer Placeholder 4">
            <a:extLst>
              <a:ext uri="{FF2B5EF4-FFF2-40B4-BE49-F238E27FC236}">
                <a16:creationId xmlns:a16="http://schemas.microsoft.com/office/drawing/2014/main" id="{1DCBF391-AC7C-1942-884E-5EEBA783A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69BC2-3A41-0443-B8E8-D644BD3D94E2}"/>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28545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9CE7-E0C3-0E4B-AC75-987EE6CF94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6B5D188-9480-4741-99EE-860DFCAE0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4B7CB94-2AB6-CC45-A4DE-EEC9970F2C56}"/>
              </a:ext>
            </a:extLst>
          </p:cNvPr>
          <p:cNvSpPr>
            <a:spLocks noGrp="1"/>
          </p:cNvSpPr>
          <p:nvPr>
            <p:ph type="dt" sz="half" idx="10"/>
          </p:nvPr>
        </p:nvSpPr>
        <p:spPr/>
        <p:txBody>
          <a:bodyPr/>
          <a:lstStyle/>
          <a:p>
            <a:fld id="{AA6E36C3-C62B-6A4C-BBB9-60180C86B733}" type="datetime1">
              <a:rPr lang="en-GB" smtClean="0"/>
              <a:t>25/09/2023</a:t>
            </a:fld>
            <a:endParaRPr lang="en-US"/>
          </a:p>
        </p:txBody>
      </p:sp>
      <p:sp>
        <p:nvSpPr>
          <p:cNvPr id="5" name="Footer Placeholder 4">
            <a:extLst>
              <a:ext uri="{FF2B5EF4-FFF2-40B4-BE49-F238E27FC236}">
                <a16:creationId xmlns:a16="http://schemas.microsoft.com/office/drawing/2014/main" id="{61C53760-D08F-384D-8DE0-9C1449ACC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549F9-7CE3-494B-8876-611A8E05DC8E}"/>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390864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7A69-A989-9542-A63A-05BA6D8D5E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6330BA5-521A-3649-80F0-F6FFAF4F1DD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155991E-B298-BC49-AF60-B527002173E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762825A-9E37-C744-87E4-EC1018D4E9BB}"/>
              </a:ext>
            </a:extLst>
          </p:cNvPr>
          <p:cNvSpPr>
            <a:spLocks noGrp="1"/>
          </p:cNvSpPr>
          <p:nvPr>
            <p:ph type="dt" sz="half" idx="10"/>
          </p:nvPr>
        </p:nvSpPr>
        <p:spPr/>
        <p:txBody>
          <a:bodyPr/>
          <a:lstStyle/>
          <a:p>
            <a:fld id="{D28A8339-4C6C-4544-B952-1A63C9548A29}" type="datetime1">
              <a:rPr lang="en-GB" smtClean="0"/>
              <a:t>25/09/2023</a:t>
            </a:fld>
            <a:endParaRPr lang="en-US"/>
          </a:p>
        </p:txBody>
      </p:sp>
      <p:sp>
        <p:nvSpPr>
          <p:cNvPr id="6" name="Footer Placeholder 5">
            <a:extLst>
              <a:ext uri="{FF2B5EF4-FFF2-40B4-BE49-F238E27FC236}">
                <a16:creationId xmlns:a16="http://schemas.microsoft.com/office/drawing/2014/main" id="{236C8660-B05C-DD41-B241-5C03164A44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C29EE1-F2E1-A544-A59A-287D5BE3FE11}"/>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79072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E204-95FB-0B4D-8EB4-98EB2B1D5F8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191F583-EE28-BC49-B2EA-9DB4963C24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2A3FA7D-D777-3447-86B9-B0A1526E4A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C0588D1-6448-F74D-B288-E04A5E2DF8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E34E04-084A-4545-8D64-8917F8E9592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2A90A42-D7C1-CD41-81C7-48995C02A5EB}"/>
              </a:ext>
            </a:extLst>
          </p:cNvPr>
          <p:cNvSpPr>
            <a:spLocks noGrp="1"/>
          </p:cNvSpPr>
          <p:nvPr>
            <p:ph type="dt" sz="half" idx="10"/>
          </p:nvPr>
        </p:nvSpPr>
        <p:spPr/>
        <p:txBody>
          <a:bodyPr/>
          <a:lstStyle/>
          <a:p>
            <a:fld id="{CA3A8E2C-B847-4248-BB1F-418FEE2ECAE0}" type="datetime1">
              <a:rPr lang="en-GB" smtClean="0"/>
              <a:t>25/09/2023</a:t>
            </a:fld>
            <a:endParaRPr lang="en-US"/>
          </a:p>
        </p:txBody>
      </p:sp>
      <p:sp>
        <p:nvSpPr>
          <p:cNvPr id="8" name="Footer Placeholder 7">
            <a:extLst>
              <a:ext uri="{FF2B5EF4-FFF2-40B4-BE49-F238E27FC236}">
                <a16:creationId xmlns:a16="http://schemas.microsoft.com/office/drawing/2014/main" id="{6363BFF5-542B-1F4E-8B47-048AF75462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EAE386-DC64-1549-808D-A665905D9CD7}"/>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86890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FE21-642F-0448-A4C2-FD453DBC66C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4E48AFC-B5E1-EB46-8F11-86CE9AC7FFC1}"/>
              </a:ext>
            </a:extLst>
          </p:cNvPr>
          <p:cNvSpPr>
            <a:spLocks noGrp="1"/>
          </p:cNvSpPr>
          <p:nvPr>
            <p:ph type="dt" sz="half" idx="10"/>
          </p:nvPr>
        </p:nvSpPr>
        <p:spPr/>
        <p:txBody>
          <a:bodyPr/>
          <a:lstStyle/>
          <a:p>
            <a:fld id="{C35BD2A9-26EE-9B4A-A51E-0F6F9D410D50}" type="datetime1">
              <a:rPr lang="en-GB" smtClean="0"/>
              <a:t>25/09/2023</a:t>
            </a:fld>
            <a:endParaRPr lang="en-US"/>
          </a:p>
        </p:txBody>
      </p:sp>
      <p:sp>
        <p:nvSpPr>
          <p:cNvPr id="4" name="Footer Placeholder 3">
            <a:extLst>
              <a:ext uri="{FF2B5EF4-FFF2-40B4-BE49-F238E27FC236}">
                <a16:creationId xmlns:a16="http://schemas.microsoft.com/office/drawing/2014/main" id="{EE6F4745-B7DB-C24C-A575-FFC7C9DD20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5AB4C5-8F35-744F-9859-CB97F571E415}"/>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386632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A6990D-ABC2-5A4B-848F-D676350B3D22}"/>
              </a:ext>
            </a:extLst>
          </p:cNvPr>
          <p:cNvSpPr>
            <a:spLocks noGrp="1"/>
          </p:cNvSpPr>
          <p:nvPr>
            <p:ph type="dt" sz="half" idx="10"/>
          </p:nvPr>
        </p:nvSpPr>
        <p:spPr/>
        <p:txBody>
          <a:bodyPr/>
          <a:lstStyle/>
          <a:p>
            <a:fld id="{1870E178-9AFF-374B-8A51-C1EC98DA62C6}" type="datetime1">
              <a:rPr lang="en-GB" smtClean="0"/>
              <a:t>25/09/2023</a:t>
            </a:fld>
            <a:endParaRPr lang="en-US"/>
          </a:p>
        </p:txBody>
      </p:sp>
      <p:sp>
        <p:nvSpPr>
          <p:cNvPr id="3" name="Footer Placeholder 2">
            <a:extLst>
              <a:ext uri="{FF2B5EF4-FFF2-40B4-BE49-F238E27FC236}">
                <a16:creationId xmlns:a16="http://schemas.microsoft.com/office/drawing/2014/main" id="{BF059A17-9775-B84F-A0E5-FEAEC9456E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1CACE4-11F5-9140-9F29-9CD9910A8E21}"/>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04899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62339-D994-AF46-AF60-6014CA3BE5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846AE4A-2DCA-BF4C-906D-C2410B257E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3F82C15-26AE-6E48-BF01-94E692447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99E6D8-6262-AF43-9CD3-53916FC9AD4E}"/>
              </a:ext>
            </a:extLst>
          </p:cNvPr>
          <p:cNvSpPr>
            <a:spLocks noGrp="1"/>
          </p:cNvSpPr>
          <p:nvPr>
            <p:ph type="dt" sz="half" idx="10"/>
          </p:nvPr>
        </p:nvSpPr>
        <p:spPr/>
        <p:txBody>
          <a:bodyPr/>
          <a:lstStyle/>
          <a:p>
            <a:fld id="{62FA1742-8932-AD43-8760-D532037A98EB}" type="datetime1">
              <a:rPr lang="en-GB" smtClean="0"/>
              <a:t>25/09/2023</a:t>
            </a:fld>
            <a:endParaRPr lang="en-US"/>
          </a:p>
        </p:txBody>
      </p:sp>
      <p:sp>
        <p:nvSpPr>
          <p:cNvPr id="6" name="Footer Placeholder 5">
            <a:extLst>
              <a:ext uri="{FF2B5EF4-FFF2-40B4-BE49-F238E27FC236}">
                <a16:creationId xmlns:a16="http://schemas.microsoft.com/office/drawing/2014/main" id="{0A0E859D-DADD-DF4A-A2ED-00E04893C9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2ABE5-07EB-A14D-879D-E5907F07BD9E}"/>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70581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D4D76-6428-DC47-8E99-20ECF42A8D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B486B40-9B5A-4E4E-A9E5-13C64EF40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796C68-5926-1E47-BCD3-6EC9ECB9C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ED8F31-180A-154F-9E1D-0FCF906FF02B}"/>
              </a:ext>
            </a:extLst>
          </p:cNvPr>
          <p:cNvSpPr>
            <a:spLocks noGrp="1"/>
          </p:cNvSpPr>
          <p:nvPr>
            <p:ph type="dt" sz="half" idx="10"/>
          </p:nvPr>
        </p:nvSpPr>
        <p:spPr/>
        <p:txBody>
          <a:bodyPr/>
          <a:lstStyle/>
          <a:p>
            <a:fld id="{82ED166C-0D3E-BF47-984E-5865FEE87DEC}" type="datetime1">
              <a:rPr lang="en-GB" smtClean="0"/>
              <a:t>25/09/2023</a:t>
            </a:fld>
            <a:endParaRPr lang="en-US"/>
          </a:p>
        </p:txBody>
      </p:sp>
      <p:sp>
        <p:nvSpPr>
          <p:cNvPr id="6" name="Footer Placeholder 5">
            <a:extLst>
              <a:ext uri="{FF2B5EF4-FFF2-40B4-BE49-F238E27FC236}">
                <a16:creationId xmlns:a16="http://schemas.microsoft.com/office/drawing/2014/main" id="{23B43D1C-D62B-BA4F-8D02-777B3FF06F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91F6E-7545-1E4E-BA28-66C345ABFBB9}"/>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51970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EFF85C-7694-AF44-81FD-6B81F61B7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CBD5E35-8067-7446-BD15-6C09C14F2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D85020-7D9E-B247-A77F-FDE5A57288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8F247-2200-5E44-BC0C-E890629C1D09}" type="datetime1">
              <a:rPr lang="en-GB" smtClean="0"/>
              <a:t>25/09/2023</a:t>
            </a:fld>
            <a:endParaRPr lang="en-US"/>
          </a:p>
        </p:txBody>
      </p:sp>
      <p:sp>
        <p:nvSpPr>
          <p:cNvPr id="5" name="Footer Placeholder 4">
            <a:extLst>
              <a:ext uri="{FF2B5EF4-FFF2-40B4-BE49-F238E27FC236}">
                <a16:creationId xmlns:a16="http://schemas.microsoft.com/office/drawing/2014/main" id="{E02475BB-0F46-0340-85D1-152E9486BB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750FE9-D9E3-8E46-B5DE-0437F497B3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3BBA1-C3A5-544F-A37C-DC155C341E59}" type="slidenum">
              <a:rPr lang="en-US" smtClean="0"/>
              <a:t>‹#›</a:t>
            </a:fld>
            <a:endParaRPr lang="en-US"/>
          </a:p>
        </p:txBody>
      </p:sp>
    </p:spTree>
    <p:extLst>
      <p:ext uri="{BB962C8B-B14F-4D97-AF65-F5344CB8AC3E}">
        <p14:creationId xmlns:p14="http://schemas.microsoft.com/office/powerpoint/2010/main" val="977274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sproutsocial.com/insights/social-media-image-sizes-guide/#linkedin" TargetMode="External"/><Relationship Id="rId4" Type="http://schemas.openxmlformats.org/officeDocument/2006/relationships/hyperlink" Target="https://gbr01.safelinks.protection.outlook.com/?url=http%3A%2F%2Fwww.nhsbsa.nhs.uk%2Fppc&amp;data=05%7C01%7Cleicia.feare%40nhs.net%7Cd65971be0ec84b2ec71008dbbdb68440%7C37c354b285b047f5b22207b48d774ee3%7C0%7C0%7C638312364101806368%7CUnknown%7CTWFpbGZsb3d8eyJWIjoiMC4wLjAwMDAiLCJQIjoiV2luMzIiLCJBTiI6Ik1haWwiLCJXVCI6Mn0%3D%7C3000%7C%7C%7C&amp;sdata=WH89%2BCDqsLwiC5iE46wKbfa%2BKYM9IH2KnGT8%2BNdufXw%3D&amp;reserved=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sproutsocial.com/insights/social-media-image-sizes-guide/#linkedin" TargetMode="External"/><Relationship Id="rId4" Type="http://schemas.openxmlformats.org/officeDocument/2006/relationships/hyperlink" Target="https://gbr01.safelinks.protection.outlook.com/?url=http%3A%2F%2Fwww.nhsbsa.nhs.uk%2Fcheck&amp;data=05%7C01%7Cleicia.feare%40nhs.net%7Cd65971be0ec84b2ec71008dbbdb68440%7C37c354b285b047f5b22207b48d774ee3%7C0%7C0%7C638312364101806368%7CUnknown%7CTWFpbGZsb3d8eyJWIjoiMC4wLjAwMDAiLCJQIjoiV2luMzIiLCJBTiI6Ik1haWwiLCJXVCI6Mn0%3D%7C3000%7C%7C%7C&amp;sdata=Hy%2FRpzBFfyMrHwQCdWsSm1pI3W%2FCBLaSZ2CixAJizJ4%3D&amp;reserved=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www.nhsbsa.nhs.uk/check" TargetMode="External"/><Relationship Id="rId4" Type="http://schemas.openxmlformats.org/officeDocument/2006/relationships/hyperlink" Target="http://www.nhsbsa.nhs.uk/pp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www.nhsbsa.nhs.uk/ppc" TargetMode="External"/><Relationship Id="rId4" Type="http://schemas.openxmlformats.org/officeDocument/2006/relationships/hyperlink" Target="http://www.nhsbsa.nhs.uk/chec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england.hicomms@nhs.net"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hsbsa.nhs.uk/ppc"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ons.gov.uk/census/maps/choropleth/population/household-deprivation/hh-deprivation/household-is-not-deprived-in-any-dimension" TargetMode="External"/><Relationship Id="rId5" Type="http://schemas.openxmlformats.org/officeDocument/2006/relationships/hyperlink" Target="https://digital.nhs.uk/news/2021/prevalence-data-for-20-common-conditions-published-today" TargetMode="External"/><Relationship Id="rId4" Type="http://schemas.openxmlformats.org/officeDocument/2006/relationships/hyperlink" Target="http://www.nhsbsa.nhs.uk/chec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proutsocial.com/insights/social-media-image-sizes-guide/#twitter" TargetMode="External"/><Relationship Id="rId4" Type="http://schemas.openxmlformats.org/officeDocument/2006/relationships/hyperlink" Target="http://www.nhsbsa.nhs.uk/pp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sproutsocial.com/insights/social-media-image-sizes-guide/#twitter" TargetMode="External"/><Relationship Id="rId4" Type="http://schemas.openxmlformats.org/officeDocument/2006/relationships/hyperlink" Target="http://www.nhsbsa.nhs.uk/chec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text&#10;&#10;Description automatically generated">
            <a:extLst>
              <a:ext uri="{FF2B5EF4-FFF2-40B4-BE49-F238E27FC236}">
                <a16:creationId xmlns:a16="http://schemas.microsoft.com/office/drawing/2014/main" id="{34FD5F05-F608-46C0-9336-5E993DC5F275}"/>
              </a:ext>
            </a:extLst>
          </p:cNvPr>
          <p:cNvPicPr>
            <a:picLocks noChangeAspect="1"/>
          </p:cNvPicPr>
          <p:nvPr/>
        </p:nvPicPr>
        <p:blipFill rotWithShape="1">
          <a:blip r:embed="rId2"/>
          <a:srcRect l="9845" t="11528" r="25171" b="10011"/>
          <a:stretch/>
        </p:blipFill>
        <p:spPr>
          <a:xfrm>
            <a:off x="6930907" y="1445635"/>
            <a:ext cx="5261093" cy="5296864"/>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id="{2327BAA0-987E-C547-9403-EF286C09511B}"/>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35" name="TextBox 34">
            <a:extLst>
              <a:ext uri="{FF2B5EF4-FFF2-40B4-BE49-F238E27FC236}">
                <a16:creationId xmlns:a16="http://schemas.microsoft.com/office/drawing/2014/main" id="{1CF84402-09F7-3149-946A-AED2C93D60E1}"/>
              </a:ext>
            </a:extLst>
          </p:cNvPr>
          <p:cNvSpPr txBox="1"/>
          <p:nvPr/>
        </p:nvSpPr>
        <p:spPr>
          <a:xfrm>
            <a:off x="405353" y="2368739"/>
            <a:ext cx="6893794" cy="3323987"/>
          </a:xfrm>
          <a:prstGeom prst="rect">
            <a:avLst/>
          </a:prstGeom>
          <a:noFill/>
        </p:spPr>
        <p:txBody>
          <a:bodyPr wrap="square" rtlCol="0">
            <a:spAutoFit/>
          </a:bodyPr>
          <a:lstStyle/>
          <a:p>
            <a:pPr algn="ctr">
              <a:lnSpc>
                <a:spcPts val="6280"/>
              </a:lnSpc>
            </a:pPr>
            <a:r>
              <a:rPr lang="en-US" sz="6600" b="1" dirty="0">
                <a:solidFill>
                  <a:srgbClr val="005EB8"/>
                </a:solidFill>
                <a:latin typeface="Arial" panose="020B0604020202020204" pitchFamily="34" charset="0"/>
                <a:cs typeface="Arial" panose="020B0604020202020204" pitchFamily="34" charset="0"/>
              </a:rPr>
              <a:t>Prescription savings campaign</a:t>
            </a:r>
          </a:p>
          <a:p>
            <a:pPr algn="ctr">
              <a:lnSpc>
                <a:spcPts val="6280"/>
              </a:lnSpc>
            </a:pPr>
            <a:r>
              <a:rPr lang="en-US" sz="6600" b="1" dirty="0">
                <a:solidFill>
                  <a:srgbClr val="005EB8"/>
                </a:solidFill>
                <a:latin typeface="Arial" panose="020B0604020202020204" pitchFamily="34" charset="0"/>
                <a:cs typeface="Arial" panose="020B0604020202020204" pitchFamily="34" charset="0"/>
              </a:rPr>
              <a:t>comms toolkit</a:t>
            </a:r>
          </a:p>
        </p:txBody>
      </p:sp>
      <p:pic>
        <p:nvPicPr>
          <p:cNvPr id="42" name="Picture 41" descr="A picture containing drawing&#10;&#10;Description automatically generated">
            <a:extLst>
              <a:ext uri="{FF2B5EF4-FFF2-40B4-BE49-F238E27FC236}">
                <a16:creationId xmlns:a16="http://schemas.microsoft.com/office/drawing/2014/main" id="{8C36CA3A-6BD3-964D-93BB-D02A9C96F85E}"/>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Tree>
    <p:extLst>
      <p:ext uri="{BB962C8B-B14F-4D97-AF65-F5344CB8AC3E}">
        <p14:creationId xmlns:p14="http://schemas.microsoft.com/office/powerpoint/2010/main" val="77212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B0D0AA5-8103-4719-BE52-FEB44A84CCEF}"/>
              </a:ext>
            </a:extLst>
          </p:cNvPr>
          <p:cNvPicPr>
            <a:picLocks noChangeAspect="1"/>
          </p:cNvPicPr>
          <p:nvPr/>
        </p:nvPicPr>
        <p:blipFill rotWithShape="1">
          <a:blip r:embed="rId2">
            <a:alphaModFix amt="30000"/>
          </a:blip>
          <a:srcRect l="1683" r="1683"/>
          <a:stretch/>
        </p:blipFill>
        <p:spPr>
          <a:xfrm>
            <a:off x="9934769" y="1755832"/>
            <a:ext cx="1753388" cy="1753388"/>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537779"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Example social media posts</a:t>
            </a:r>
          </a:p>
        </p:txBody>
      </p:sp>
      <p:sp>
        <p:nvSpPr>
          <p:cNvPr id="6" name="TextBox 5">
            <a:extLst>
              <a:ext uri="{FF2B5EF4-FFF2-40B4-BE49-F238E27FC236}">
                <a16:creationId xmlns:a16="http://schemas.microsoft.com/office/drawing/2014/main" id="{D7D77FD7-1C91-4612-8BF9-FB4E35CD6A86}"/>
              </a:ext>
            </a:extLst>
          </p:cNvPr>
          <p:cNvSpPr txBox="1"/>
          <p:nvPr/>
        </p:nvSpPr>
        <p:spPr>
          <a:xfrm>
            <a:off x="503843" y="1274858"/>
            <a:ext cx="10327555" cy="791692"/>
          </a:xfrm>
          <a:prstGeom prst="rect">
            <a:avLst/>
          </a:prstGeom>
          <a:noFill/>
        </p:spPr>
        <p:txBody>
          <a:bodyPr wrap="square" rtlCol="0">
            <a:spAutoFit/>
          </a:bodyPr>
          <a:lstStyle/>
          <a:p>
            <a:pPr>
              <a:lnSpc>
                <a:spcPts val="6280"/>
              </a:lnSpc>
            </a:pPr>
            <a:r>
              <a:rPr lang="en-US" sz="3200" b="1" dirty="0">
                <a:solidFill>
                  <a:srgbClr val="005EB8"/>
                </a:solidFill>
                <a:latin typeface="Arial" panose="020B0604020202020204" pitchFamily="34" charset="0"/>
                <a:cs typeface="Arial" panose="020B0604020202020204" pitchFamily="34" charset="0"/>
              </a:rPr>
              <a:t>Example posts for LinkedIn – </a:t>
            </a:r>
            <a:r>
              <a:rPr lang="en-US" sz="2000" b="1" dirty="0">
                <a:solidFill>
                  <a:srgbClr val="FF0000"/>
                </a:solidFill>
                <a:latin typeface="Arial" panose="020B0604020202020204" pitchFamily="34" charset="0"/>
                <a:cs typeface="Arial" panose="020B0604020202020204" pitchFamily="34" charset="0"/>
              </a:rPr>
              <a:t>Healthcare-facing messages</a:t>
            </a:r>
          </a:p>
        </p:txBody>
      </p:sp>
      <p:sp>
        <p:nvSpPr>
          <p:cNvPr id="10" name="TextBox 9">
            <a:extLst>
              <a:ext uri="{FF2B5EF4-FFF2-40B4-BE49-F238E27FC236}">
                <a16:creationId xmlns:a16="http://schemas.microsoft.com/office/drawing/2014/main" id="{CBC595E6-2A49-4E26-9063-9A6105D5BF12}"/>
              </a:ext>
            </a:extLst>
          </p:cNvPr>
          <p:cNvSpPr txBox="1"/>
          <p:nvPr/>
        </p:nvSpPr>
        <p:spPr>
          <a:xfrm>
            <a:off x="487320" y="2208028"/>
            <a:ext cx="5244177" cy="3631763"/>
          </a:xfrm>
          <a:prstGeom prst="rect">
            <a:avLst/>
          </a:prstGeom>
          <a:noFill/>
        </p:spPr>
        <p:txBody>
          <a:bodyPr wrap="square" lIns="91440" tIns="45720" rIns="91440" bIns="45720" rtlCol="0" anchor="t">
            <a:spAutoFit/>
          </a:bodyPr>
          <a:lstStyle/>
          <a:p>
            <a:r>
              <a:rPr lang="en-GB" sz="1600" i="1" dirty="0">
                <a:latin typeface="Arial"/>
                <a:ea typeface="+mn-lt"/>
                <a:cs typeface="Arial"/>
              </a:rPr>
              <a:t>Patients with long term conditions could save money on their prescriptions.</a:t>
            </a:r>
            <a:endParaRPr lang="en-US" i="1" dirty="0">
              <a:cs typeface="Arial"/>
            </a:endParaRPr>
          </a:p>
          <a:p>
            <a:endParaRPr lang="en-GB"/>
          </a:p>
          <a:p>
            <a:r>
              <a:rPr lang="en-GB" sz="1600" i="1" dirty="0">
                <a:latin typeface="Arial"/>
                <a:ea typeface="+mn-lt"/>
                <a:cs typeface="Arial"/>
              </a:rPr>
              <a:t>A Prescription Prepayment Certificate will save people money if they pay for more than 3 items in 3 months, or 11 items in 12 months.</a:t>
            </a:r>
            <a:endParaRPr lang="en-GB" i="1" dirty="0">
              <a:cs typeface="Arial"/>
            </a:endParaRPr>
          </a:p>
          <a:p>
            <a:endParaRPr lang="en-GB"/>
          </a:p>
          <a:p>
            <a:r>
              <a:rPr lang="en-GB" sz="1600" i="1" dirty="0">
                <a:latin typeface="Arial"/>
                <a:ea typeface="+mn-lt"/>
                <a:cs typeface="Arial"/>
              </a:rPr>
              <a:t>Remind patients to check their eligibility at </a:t>
            </a:r>
            <a:r>
              <a:rPr lang="en-GB" sz="1600" i="1" dirty="0">
                <a:latin typeface="Arial"/>
                <a:ea typeface="+mn-lt"/>
                <a:cs typeface="Arial"/>
                <a:hlinkClick r:id="rId4"/>
              </a:rPr>
              <a:t>www.nhsbsa.nhs.uk/ppc</a:t>
            </a:r>
            <a:r>
              <a:rPr lang="en-GB" sz="1600" i="1" dirty="0">
                <a:latin typeface="Arial"/>
                <a:ea typeface="+mn-lt"/>
                <a:cs typeface="Arial"/>
              </a:rPr>
              <a:t>.  </a:t>
            </a:r>
            <a:endParaRPr lang="en-GB" dirty="0"/>
          </a:p>
          <a:p>
            <a:endParaRPr lang="en-GB" sz="1600" dirty="0">
              <a:latin typeface="Arial"/>
              <a:ea typeface="+mn-lt"/>
              <a:cs typeface="+mn-lt"/>
            </a:endParaRPr>
          </a:p>
          <a:p>
            <a:endParaRPr lang="en-GB" dirty="0"/>
          </a:p>
          <a:p>
            <a:endParaRPr lang="en-US" sz="1600" b="1" i="1" dirty="0">
              <a:latin typeface="Arial" panose="020B0604020202020204" pitchFamily="34" charset="0"/>
              <a:cs typeface="Arial" panose="020B0604020202020204" pitchFamily="34" charset="0"/>
            </a:endParaRPr>
          </a:p>
          <a:p>
            <a:r>
              <a:rPr lang="en-GB" sz="1600" b="1" i="1" dirty="0">
                <a:solidFill>
                  <a:srgbClr val="005EB8"/>
                </a:solidFill>
                <a:latin typeface="Arial"/>
                <a:cs typeface="Arial"/>
                <a:hlinkClick r:id="rId5"/>
              </a:rPr>
              <a:t>Always up-to-date image size guide for LinkedIn can be found here.</a:t>
            </a:r>
            <a:endParaRPr lang="en-US" sz="1600" b="1" i="1" dirty="0">
              <a:solidFill>
                <a:srgbClr val="FF0000"/>
              </a:solidFill>
              <a:latin typeface="Arial"/>
              <a:cs typeface="Arial"/>
            </a:endParaRPr>
          </a:p>
        </p:txBody>
      </p:sp>
      <p:pic>
        <p:nvPicPr>
          <p:cNvPr id="2" name="Picture 1">
            <a:extLst>
              <a:ext uri="{FF2B5EF4-FFF2-40B4-BE49-F238E27FC236}">
                <a16:creationId xmlns:a16="http://schemas.microsoft.com/office/drawing/2014/main" id="{F02BA2FA-EFE3-817C-801E-5E051171FCCE}"/>
              </a:ext>
            </a:extLst>
          </p:cNvPr>
          <p:cNvPicPr>
            <a:picLocks noChangeAspect="1"/>
          </p:cNvPicPr>
          <p:nvPr/>
        </p:nvPicPr>
        <p:blipFill>
          <a:blip r:embed="rId6"/>
          <a:stretch>
            <a:fillRect/>
          </a:stretch>
        </p:blipFill>
        <p:spPr>
          <a:xfrm>
            <a:off x="6571672" y="2555655"/>
            <a:ext cx="3713018" cy="3732508"/>
          </a:xfrm>
          <a:prstGeom prst="rect">
            <a:avLst/>
          </a:prstGeom>
          <a:ln>
            <a:solidFill>
              <a:schemeClr val="tx1"/>
            </a:solidFill>
          </a:ln>
        </p:spPr>
      </p:pic>
    </p:spTree>
    <p:extLst>
      <p:ext uri="{BB962C8B-B14F-4D97-AF65-F5344CB8AC3E}">
        <p14:creationId xmlns:p14="http://schemas.microsoft.com/office/powerpoint/2010/main" val="2221131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B0D0AA5-8103-4719-BE52-FEB44A84CCEF}"/>
              </a:ext>
            </a:extLst>
          </p:cNvPr>
          <p:cNvPicPr>
            <a:picLocks noChangeAspect="1"/>
          </p:cNvPicPr>
          <p:nvPr/>
        </p:nvPicPr>
        <p:blipFill rotWithShape="1">
          <a:blip r:embed="rId2">
            <a:alphaModFix amt="30000"/>
          </a:blip>
          <a:srcRect l="1683" r="1683"/>
          <a:stretch/>
        </p:blipFill>
        <p:spPr>
          <a:xfrm>
            <a:off x="9934769" y="1755832"/>
            <a:ext cx="1753388" cy="1753388"/>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537779"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Example social media posts</a:t>
            </a:r>
          </a:p>
        </p:txBody>
      </p:sp>
      <p:sp>
        <p:nvSpPr>
          <p:cNvPr id="6" name="TextBox 5">
            <a:extLst>
              <a:ext uri="{FF2B5EF4-FFF2-40B4-BE49-F238E27FC236}">
                <a16:creationId xmlns:a16="http://schemas.microsoft.com/office/drawing/2014/main" id="{D7D77FD7-1C91-4612-8BF9-FB4E35CD6A86}"/>
              </a:ext>
            </a:extLst>
          </p:cNvPr>
          <p:cNvSpPr txBox="1"/>
          <p:nvPr/>
        </p:nvSpPr>
        <p:spPr>
          <a:xfrm>
            <a:off x="503843" y="1274858"/>
            <a:ext cx="10327555" cy="791692"/>
          </a:xfrm>
          <a:prstGeom prst="rect">
            <a:avLst/>
          </a:prstGeom>
          <a:noFill/>
        </p:spPr>
        <p:txBody>
          <a:bodyPr wrap="square" rtlCol="0">
            <a:spAutoFit/>
          </a:bodyPr>
          <a:lstStyle/>
          <a:p>
            <a:pPr>
              <a:lnSpc>
                <a:spcPts val="6280"/>
              </a:lnSpc>
            </a:pPr>
            <a:r>
              <a:rPr lang="en-US" sz="3200" b="1" dirty="0">
                <a:solidFill>
                  <a:srgbClr val="005EB8"/>
                </a:solidFill>
                <a:latin typeface="Arial" panose="020B0604020202020204" pitchFamily="34" charset="0"/>
                <a:cs typeface="Arial" panose="020B0604020202020204" pitchFamily="34" charset="0"/>
              </a:rPr>
              <a:t>Example posts for LinkedIn – </a:t>
            </a:r>
            <a:r>
              <a:rPr lang="en-US" sz="2000" b="1" dirty="0">
                <a:solidFill>
                  <a:srgbClr val="FF0000"/>
                </a:solidFill>
                <a:latin typeface="Arial" panose="020B0604020202020204" pitchFamily="34" charset="0"/>
                <a:cs typeface="Arial" panose="020B0604020202020204" pitchFamily="34" charset="0"/>
              </a:rPr>
              <a:t>Healthcare-facing messages</a:t>
            </a:r>
          </a:p>
        </p:txBody>
      </p:sp>
      <p:sp>
        <p:nvSpPr>
          <p:cNvPr id="10" name="TextBox 9">
            <a:extLst>
              <a:ext uri="{FF2B5EF4-FFF2-40B4-BE49-F238E27FC236}">
                <a16:creationId xmlns:a16="http://schemas.microsoft.com/office/drawing/2014/main" id="{CBC595E6-2A49-4E26-9063-9A6105D5BF12}"/>
              </a:ext>
            </a:extLst>
          </p:cNvPr>
          <p:cNvSpPr txBox="1"/>
          <p:nvPr/>
        </p:nvSpPr>
        <p:spPr>
          <a:xfrm>
            <a:off x="579684" y="2819937"/>
            <a:ext cx="5244177" cy="3385542"/>
          </a:xfrm>
          <a:prstGeom prst="rect">
            <a:avLst/>
          </a:prstGeom>
          <a:noFill/>
        </p:spPr>
        <p:txBody>
          <a:bodyPr wrap="square" lIns="91440" tIns="45720" rIns="91440" bIns="45720" rtlCol="0" anchor="t">
            <a:spAutoFit/>
          </a:bodyPr>
          <a:lstStyle/>
          <a:p>
            <a:r>
              <a:rPr lang="en-GB" sz="1600" i="1" dirty="0">
                <a:latin typeface="Arial"/>
                <a:ea typeface="+mn-lt"/>
                <a:cs typeface="Arial"/>
              </a:rPr>
              <a:t>Patients with long term conditions could save money on their prescriptions.</a:t>
            </a:r>
            <a:endParaRPr lang="en-US" i="1" dirty="0">
              <a:cs typeface="Arial"/>
            </a:endParaRPr>
          </a:p>
          <a:p>
            <a:endParaRPr lang="en-GB"/>
          </a:p>
          <a:p>
            <a:r>
              <a:rPr lang="en-GB" sz="1600" i="1" dirty="0">
                <a:latin typeface="Arial"/>
                <a:ea typeface="+mn-lt"/>
                <a:cs typeface="Arial"/>
              </a:rPr>
              <a:t>If they are on a low income, they could be entitled to free prescriptions.</a:t>
            </a:r>
            <a:endParaRPr lang="en-GB" i="1" dirty="0">
              <a:cs typeface="Arial"/>
            </a:endParaRPr>
          </a:p>
          <a:p>
            <a:endParaRPr lang="en-GB"/>
          </a:p>
          <a:p>
            <a:r>
              <a:rPr lang="en-GB" sz="1600" i="1" dirty="0">
                <a:latin typeface="Arial"/>
                <a:ea typeface="+mn-lt"/>
                <a:cs typeface="Arial"/>
              </a:rPr>
              <a:t>People can check if they’re eligible for help at </a:t>
            </a:r>
            <a:r>
              <a:rPr lang="en-GB" sz="1600" i="1" dirty="0">
                <a:latin typeface="Arial"/>
                <a:ea typeface="+mn-lt"/>
                <a:cs typeface="Arial"/>
                <a:hlinkClick r:id="rId4"/>
              </a:rPr>
              <a:t>www.nhsbsa.nhs.uk/check</a:t>
            </a:r>
            <a:r>
              <a:rPr lang="en-GB" sz="1600" i="1" dirty="0">
                <a:latin typeface="Arial"/>
                <a:ea typeface="+mn-lt"/>
                <a:cs typeface="Arial"/>
              </a:rPr>
              <a:t>.</a:t>
            </a:r>
            <a:endParaRPr lang="en-GB" i="1" dirty="0">
              <a:cs typeface="Arial"/>
            </a:endParaRPr>
          </a:p>
          <a:p>
            <a:endParaRPr lang="en-GB" sz="1600" dirty="0">
              <a:latin typeface="Arial"/>
              <a:ea typeface="+mn-lt"/>
              <a:cs typeface="+mn-lt"/>
            </a:endParaRPr>
          </a:p>
          <a:p>
            <a:endParaRPr lang="en-GB" dirty="0"/>
          </a:p>
          <a:p>
            <a:endParaRPr lang="en-US" sz="1600" b="1" i="1" dirty="0">
              <a:latin typeface="Arial" panose="020B0604020202020204" pitchFamily="34" charset="0"/>
              <a:cs typeface="Arial" panose="020B0604020202020204" pitchFamily="34" charset="0"/>
            </a:endParaRPr>
          </a:p>
          <a:p>
            <a:r>
              <a:rPr lang="en-GB" sz="1600" b="1" i="1" dirty="0">
                <a:solidFill>
                  <a:srgbClr val="005EB8"/>
                </a:solidFill>
                <a:latin typeface="Arial"/>
                <a:cs typeface="Arial"/>
                <a:hlinkClick r:id="rId5"/>
              </a:rPr>
              <a:t>Always up-to-date image size guide for LinkedIn can be found here.</a:t>
            </a:r>
            <a:endParaRPr lang="en-US" sz="1600" b="1" i="1" dirty="0">
              <a:solidFill>
                <a:srgbClr val="FF0000"/>
              </a:solidFill>
              <a:latin typeface="Arial"/>
              <a:cs typeface="Arial"/>
            </a:endParaRPr>
          </a:p>
        </p:txBody>
      </p:sp>
      <p:pic>
        <p:nvPicPr>
          <p:cNvPr id="4" name="Picture 3" descr="A blue and white medical information&#10;&#10;Description automatically generated with medium confidence">
            <a:extLst>
              <a:ext uri="{FF2B5EF4-FFF2-40B4-BE49-F238E27FC236}">
                <a16:creationId xmlns:a16="http://schemas.microsoft.com/office/drawing/2014/main" id="{6613E28E-5DE3-6089-BC43-AAA18FB291A7}"/>
              </a:ext>
            </a:extLst>
          </p:cNvPr>
          <p:cNvPicPr>
            <a:picLocks noChangeAspect="1"/>
          </p:cNvPicPr>
          <p:nvPr/>
        </p:nvPicPr>
        <p:blipFill>
          <a:blip r:embed="rId6"/>
          <a:stretch>
            <a:fillRect/>
          </a:stretch>
        </p:blipFill>
        <p:spPr>
          <a:xfrm>
            <a:off x="6096000" y="2547524"/>
            <a:ext cx="4063738" cy="4063738"/>
          </a:xfrm>
          <a:prstGeom prst="rect">
            <a:avLst/>
          </a:prstGeom>
          <a:ln>
            <a:solidFill>
              <a:schemeClr val="tx1"/>
            </a:solidFill>
          </a:ln>
        </p:spPr>
      </p:pic>
    </p:spTree>
    <p:extLst>
      <p:ext uri="{BB962C8B-B14F-4D97-AF65-F5344CB8AC3E}">
        <p14:creationId xmlns:p14="http://schemas.microsoft.com/office/powerpoint/2010/main" val="2374228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630058"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Example short copy </a:t>
            </a:r>
            <a:r>
              <a:rPr lang="en-US" sz="2400" b="1">
                <a:solidFill>
                  <a:srgbClr val="005EB8"/>
                </a:solidFill>
                <a:latin typeface="Arial" panose="020B0604020202020204" pitchFamily="34" charset="0"/>
                <a:cs typeface="Arial" panose="020B0604020202020204" pitchFamily="34" charset="0"/>
              </a:rPr>
              <a:t>(c. 100 words)</a:t>
            </a:r>
            <a:endParaRPr lang="en-US" sz="5400" b="1">
              <a:solidFill>
                <a:srgbClr val="005EB8"/>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ADCBF3C-F0BF-424A-ADC9-64FCF777BEA6}"/>
              </a:ext>
            </a:extLst>
          </p:cNvPr>
          <p:cNvPicPr>
            <a:picLocks noChangeAspect="1"/>
          </p:cNvPicPr>
          <p:nvPr/>
        </p:nvPicPr>
        <p:blipFill>
          <a:blip r:embed="rId3"/>
          <a:stretch>
            <a:fillRect/>
          </a:stretch>
        </p:blipFill>
        <p:spPr>
          <a:xfrm>
            <a:off x="6831666" y="4159971"/>
            <a:ext cx="5111015" cy="2550612"/>
          </a:xfrm>
          <a:prstGeom prst="rect">
            <a:avLst/>
          </a:prstGeom>
        </p:spPr>
      </p:pic>
      <p:sp>
        <p:nvSpPr>
          <p:cNvPr id="7" name="TextBox 6">
            <a:extLst>
              <a:ext uri="{FF2B5EF4-FFF2-40B4-BE49-F238E27FC236}">
                <a16:creationId xmlns:a16="http://schemas.microsoft.com/office/drawing/2014/main" id="{31E5E85F-D040-44ED-91EA-2369F723D9EC}"/>
              </a:ext>
            </a:extLst>
          </p:cNvPr>
          <p:cNvSpPr txBox="1"/>
          <p:nvPr/>
        </p:nvSpPr>
        <p:spPr>
          <a:xfrm>
            <a:off x="589568" y="1300261"/>
            <a:ext cx="9347539" cy="456535"/>
          </a:xfrm>
          <a:prstGeom prst="rect">
            <a:avLst/>
          </a:prstGeom>
          <a:noFill/>
        </p:spPr>
        <p:txBody>
          <a:bodyPr wrap="square">
            <a:spAutoFit/>
          </a:bodyPr>
          <a:lstStyle/>
          <a:p>
            <a:pPr>
              <a:lnSpc>
                <a:spcPct val="150000"/>
              </a:lnSpc>
            </a:pPr>
            <a:r>
              <a:rPr lang="en-US" sz="1800" b="1" i="1">
                <a:solidFill>
                  <a:srgbClr val="FF0000"/>
                </a:solidFill>
                <a:latin typeface="Arial" panose="020B0604020202020204" pitchFamily="34" charset="0"/>
                <a:cs typeface="Arial" panose="020B0604020202020204" pitchFamily="34" charset="0"/>
              </a:rPr>
              <a:t>This can be used for bulletins/websites/press releases, depending on your activity.</a:t>
            </a:r>
          </a:p>
        </p:txBody>
      </p:sp>
      <p:sp>
        <p:nvSpPr>
          <p:cNvPr id="9" name="TextBox 8">
            <a:extLst>
              <a:ext uri="{FF2B5EF4-FFF2-40B4-BE49-F238E27FC236}">
                <a16:creationId xmlns:a16="http://schemas.microsoft.com/office/drawing/2014/main" id="{4D1C648D-0C40-430D-B789-E421D2A85E5A}"/>
              </a:ext>
            </a:extLst>
          </p:cNvPr>
          <p:cNvSpPr txBox="1"/>
          <p:nvPr/>
        </p:nvSpPr>
        <p:spPr>
          <a:xfrm>
            <a:off x="503843" y="1867989"/>
            <a:ext cx="11215438" cy="3889976"/>
          </a:xfrm>
          <a:prstGeom prst="rect">
            <a:avLst/>
          </a:prstGeom>
          <a:noFill/>
        </p:spPr>
        <p:txBody>
          <a:bodyPr wrap="square" lIns="91440" tIns="45720" rIns="91440" bIns="45720" rtlCol="0" anchor="t">
            <a:spAutoFit/>
          </a:bodyPr>
          <a:lstStyle/>
          <a:p>
            <a:pPr>
              <a:lnSpc>
                <a:spcPct val="150000"/>
              </a:lnSpc>
            </a:pPr>
            <a:r>
              <a:rPr lang="en-GB" sz="1400" b="1" dirty="0">
                <a:latin typeface="Arial" panose="020B0604020202020204" pitchFamily="34" charset="0"/>
                <a:cs typeface="Arial" panose="020B0604020202020204" pitchFamily="34" charset="0"/>
              </a:rPr>
              <a:t>General news piece</a:t>
            </a:r>
          </a:p>
          <a:p>
            <a:pPr>
              <a:lnSpc>
                <a:spcPct val="150000"/>
              </a:lnSpc>
            </a:pPr>
            <a:r>
              <a:rPr lang="en-GB" sz="1400" b="1" dirty="0">
                <a:latin typeface="Arial" panose="020B0604020202020204" pitchFamily="34" charset="0"/>
                <a:cs typeface="Arial" panose="020B0604020202020204" pitchFamily="34" charset="0"/>
              </a:rPr>
              <a:t>Campaign launched to help people save money on prescriptions</a:t>
            </a:r>
          </a:p>
          <a:p>
            <a:pPr>
              <a:lnSpc>
                <a:spcPct val="150000"/>
              </a:lnSpc>
            </a:pPr>
            <a:r>
              <a:rPr lang="en-GB" sz="1400" dirty="0">
                <a:latin typeface="Arial" panose="020B0604020202020204" pitchFamily="34" charset="0"/>
                <a:cs typeface="Arial" panose="020B0604020202020204" pitchFamily="34" charset="0"/>
              </a:rPr>
              <a:t>A new NHS England campaign aims to raise awareness of prescription saving schemes.</a:t>
            </a:r>
          </a:p>
          <a:p>
            <a:pPr>
              <a:lnSpc>
                <a:spcPct val="150000"/>
              </a:lnSpc>
            </a:pPr>
            <a:r>
              <a:rPr lang="en-GB" sz="1400" dirty="0">
                <a:latin typeface="Arial"/>
                <a:cs typeface="Arial"/>
              </a:rPr>
              <a:t>A Prescription Prepayment Certificate will save people money if they pay for more than three items in three months, or 11 items in 12 months. The certificate covers all NHS prescriptions for a set pre-paid price, which can also be spread over 10 direct debit payments.</a:t>
            </a:r>
          </a:p>
          <a:p>
            <a:pPr>
              <a:lnSpc>
                <a:spcPct val="150000"/>
              </a:lnSpc>
            </a:pPr>
            <a:r>
              <a:rPr lang="en-GB" sz="1400" dirty="0">
                <a:latin typeface="Arial"/>
                <a:cs typeface="Arial"/>
              </a:rPr>
              <a:t>People on a low income could be entitled to help with costs or even free prescriptions through the low income scheme, depending on their circumstances.</a:t>
            </a:r>
          </a:p>
          <a:p>
            <a:pPr>
              <a:lnSpc>
                <a:spcPct val="150000"/>
              </a:lnSpc>
            </a:pPr>
            <a:r>
              <a:rPr lang="en-GB" sz="1400" dirty="0">
                <a:latin typeface="Arial" panose="020B0604020202020204" pitchFamily="34" charset="0"/>
                <a:cs typeface="Arial" panose="020B0604020202020204" pitchFamily="34" charset="0"/>
              </a:rPr>
              <a:t>The campaign is specifically targeting those living with long-term conditions as well as people living in deprived areas as data shows these populations receive significantly more prescription items than those living in less deprived areas.</a:t>
            </a:r>
          </a:p>
          <a:p>
            <a:pPr>
              <a:lnSpc>
                <a:spcPct val="150000"/>
              </a:lnSpc>
            </a:pPr>
            <a:r>
              <a:rPr lang="en-GB" sz="1400" dirty="0">
                <a:latin typeface="Arial" panose="020B0604020202020204" pitchFamily="34" charset="0"/>
                <a:cs typeface="Arial" panose="020B0604020202020204" pitchFamily="34" charset="0"/>
              </a:rPr>
              <a:t>For more information on Prescription Prepayment Certificates visit: </a:t>
            </a:r>
            <a:r>
              <a:rPr lang="en-GB" sz="1400" dirty="0">
                <a:latin typeface="Arial" panose="020B0604020202020204" pitchFamily="34" charset="0"/>
                <a:cs typeface="Arial" panose="020B0604020202020204" pitchFamily="34" charset="0"/>
                <a:hlinkClick r:id="rId4"/>
              </a:rPr>
              <a:t>www.nhsbsa.nhs.uk/ppc</a:t>
            </a:r>
            <a:r>
              <a:rPr lang="en-GB" sz="1400" dirty="0">
                <a:latin typeface="Arial" panose="020B0604020202020204" pitchFamily="34" charset="0"/>
                <a:cs typeface="Arial" panose="020B0604020202020204" pitchFamily="34" charset="0"/>
              </a:rPr>
              <a:t>  </a:t>
            </a:r>
          </a:p>
          <a:p>
            <a:pPr>
              <a:lnSpc>
                <a:spcPct val="150000"/>
              </a:lnSpc>
            </a:pPr>
            <a:r>
              <a:rPr lang="en-GB" sz="1400" dirty="0">
                <a:latin typeface="Arial"/>
                <a:cs typeface="Arial"/>
              </a:rPr>
              <a:t>Low income scheme eligibility checker: </a:t>
            </a:r>
            <a:r>
              <a:rPr lang="en-GB" sz="1400" dirty="0">
                <a:latin typeface="Arial"/>
                <a:cs typeface="Arial"/>
                <a:hlinkClick r:id="rId5"/>
              </a:rPr>
              <a:t>www.nhsbsa.nhs.uk/check</a:t>
            </a:r>
            <a:r>
              <a:rPr lang="en-GB" sz="1400" dirty="0">
                <a:latin typeface="Arial"/>
                <a:cs typeface="Arial"/>
              </a:rPr>
              <a:t>  </a:t>
            </a:r>
            <a:endParaRPr lang="en-GB" sz="1400" dirty="0">
              <a:latin typeface="Arial" panose="020B0604020202020204" pitchFamily="34" charset="0"/>
              <a:cs typeface="Arial" panose="020B0604020202020204" pitchFamily="34" charset="0"/>
            </a:endParaRPr>
          </a:p>
          <a:p>
            <a:pPr>
              <a:lnSpc>
                <a:spcPct val="150000"/>
              </a:lnSpc>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317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630058"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Example short copy </a:t>
            </a:r>
            <a:r>
              <a:rPr lang="en-US" sz="2400" b="1">
                <a:solidFill>
                  <a:srgbClr val="005EB8"/>
                </a:solidFill>
                <a:latin typeface="Arial" panose="020B0604020202020204" pitchFamily="34" charset="0"/>
                <a:cs typeface="Arial" panose="020B0604020202020204" pitchFamily="34" charset="0"/>
              </a:rPr>
              <a:t>(c. 100 words)</a:t>
            </a:r>
            <a:endParaRPr lang="en-US" sz="5400" b="1">
              <a:solidFill>
                <a:srgbClr val="005EB8"/>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ADCBF3C-F0BF-424A-ADC9-64FCF777BEA6}"/>
              </a:ext>
            </a:extLst>
          </p:cNvPr>
          <p:cNvPicPr>
            <a:picLocks noChangeAspect="1"/>
          </p:cNvPicPr>
          <p:nvPr/>
        </p:nvPicPr>
        <p:blipFill>
          <a:blip r:embed="rId3"/>
          <a:stretch>
            <a:fillRect/>
          </a:stretch>
        </p:blipFill>
        <p:spPr>
          <a:xfrm>
            <a:off x="8559884" y="3286456"/>
            <a:ext cx="3632116" cy="1812579"/>
          </a:xfrm>
          <a:prstGeom prst="rect">
            <a:avLst/>
          </a:prstGeom>
        </p:spPr>
      </p:pic>
      <p:sp>
        <p:nvSpPr>
          <p:cNvPr id="7" name="TextBox 6">
            <a:extLst>
              <a:ext uri="{FF2B5EF4-FFF2-40B4-BE49-F238E27FC236}">
                <a16:creationId xmlns:a16="http://schemas.microsoft.com/office/drawing/2014/main" id="{31E5E85F-D040-44ED-91EA-2369F723D9EC}"/>
              </a:ext>
            </a:extLst>
          </p:cNvPr>
          <p:cNvSpPr txBox="1"/>
          <p:nvPr/>
        </p:nvSpPr>
        <p:spPr>
          <a:xfrm>
            <a:off x="589568" y="1300261"/>
            <a:ext cx="9347539" cy="456535"/>
          </a:xfrm>
          <a:prstGeom prst="rect">
            <a:avLst/>
          </a:prstGeom>
          <a:noFill/>
        </p:spPr>
        <p:txBody>
          <a:bodyPr wrap="square">
            <a:spAutoFit/>
          </a:bodyPr>
          <a:lstStyle/>
          <a:p>
            <a:pPr>
              <a:lnSpc>
                <a:spcPct val="150000"/>
              </a:lnSpc>
            </a:pPr>
            <a:r>
              <a:rPr lang="en-US" sz="1800" b="1" i="1">
                <a:solidFill>
                  <a:srgbClr val="FF0000"/>
                </a:solidFill>
                <a:latin typeface="Arial" panose="020B0604020202020204" pitchFamily="34" charset="0"/>
                <a:cs typeface="Arial" panose="020B0604020202020204" pitchFamily="34" charset="0"/>
              </a:rPr>
              <a:t>This can be used for bulletins/websites/press releases, depending on your activity.</a:t>
            </a:r>
          </a:p>
        </p:txBody>
      </p:sp>
      <p:sp>
        <p:nvSpPr>
          <p:cNvPr id="9" name="TextBox 8">
            <a:extLst>
              <a:ext uri="{FF2B5EF4-FFF2-40B4-BE49-F238E27FC236}">
                <a16:creationId xmlns:a16="http://schemas.microsoft.com/office/drawing/2014/main" id="{4D1C648D-0C40-430D-B789-E421D2A85E5A}"/>
              </a:ext>
            </a:extLst>
          </p:cNvPr>
          <p:cNvSpPr txBox="1"/>
          <p:nvPr/>
        </p:nvSpPr>
        <p:spPr>
          <a:xfrm>
            <a:off x="239892" y="1886340"/>
            <a:ext cx="11215438" cy="4767139"/>
          </a:xfrm>
          <a:prstGeom prst="rect">
            <a:avLst/>
          </a:prstGeom>
          <a:noFill/>
        </p:spPr>
        <p:txBody>
          <a:bodyPr wrap="square" lIns="91440" tIns="45720" rIns="91440" bIns="45720" rtlCol="0" anchor="t">
            <a:spAutoFit/>
          </a:bodyPr>
          <a:lstStyle/>
          <a:p>
            <a:pPr>
              <a:lnSpc>
                <a:spcPct val="150000"/>
              </a:lnSpc>
            </a:pPr>
            <a:r>
              <a:rPr lang="en-GB" sz="1200" b="1" dirty="0">
                <a:latin typeface="Arial" panose="020B0604020202020204" pitchFamily="34" charset="0"/>
                <a:cs typeface="Arial" panose="020B0604020202020204" pitchFamily="34" charset="0"/>
              </a:rPr>
              <a:t>Patient-facing piece</a:t>
            </a:r>
          </a:p>
          <a:p>
            <a:pPr>
              <a:lnSpc>
                <a:spcPct val="150000"/>
              </a:lnSpc>
            </a:pPr>
            <a:r>
              <a:rPr lang="en-GB" sz="1200" b="1" dirty="0">
                <a:latin typeface="Arial" panose="020B0604020202020204" pitchFamily="34" charset="0"/>
                <a:cs typeface="Arial" panose="020B0604020202020204" pitchFamily="34" charset="0"/>
              </a:rPr>
              <a:t>You could save money on your prescriptions</a:t>
            </a:r>
          </a:p>
          <a:p>
            <a:pPr>
              <a:lnSpc>
                <a:spcPct val="150000"/>
              </a:lnSpc>
            </a:pPr>
            <a:r>
              <a:rPr lang="en-GB" sz="1200" dirty="0">
                <a:latin typeface="Arial"/>
                <a:cs typeface="Arial"/>
              </a:rPr>
              <a:t>If you are on a low income, or pay for more than three prescription items in three months, or 11 items in 12 months, you could save money on your prescriptions.</a:t>
            </a:r>
          </a:p>
          <a:p>
            <a:pPr>
              <a:lnSpc>
                <a:spcPct val="150000"/>
              </a:lnSpc>
            </a:pPr>
            <a:r>
              <a:rPr lang="en-GB" sz="1200" dirty="0">
                <a:latin typeface="Arial" panose="020B0604020202020204" pitchFamily="34" charset="0"/>
                <a:cs typeface="Arial" panose="020B0604020202020204" pitchFamily="34" charset="0"/>
              </a:rPr>
              <a:t>A Prescription Prepayment Certificate covers all NHS prescriptions for a set pre-paid price, or spread over 10 direct debit payments.</a:t>
            </a:r>
          </a:p>
          <a:p>
            <a:pPr>
              <a:lnSpc>
                <a:spcPct val="150000"/>
              </a:lnSpc>
            </a:pPr>
            <a:r>
              <a:rPr lang="en-GB" sz="1200" dirty="0">
                <a:latin typeface="Arial"/>
                <a:cs typeface="Arial"/>
              </a:rPr>
              <a:t>People on a low income could be entitled to help with costs or free prescriptions through the low income scheme, depending on your circumstances.</a:t>
            </a:r>
          </a:p>
          <a:p>
            <a:pPr>
              <a:lnSpc>
                <a:spcPct val="150000"/>
              </a:lnSpc>
            </a:pPr>
            <a:r>
              <a:rPr lang="en-GB" sz="1200" dirty="0">
                <a:latin typeface="Arial"/>
                <a:cs typeface="Arial"/>
              </a:rPr>
              <a:t>You can check if you’re eligible for free prescriptions at </a:t>
            </a:r>
            <a:r>
              <a:rPr lang="en-GB" sz="1200" dirty="0">
                <a:latin typeface="Arial"/>
                <a:cs typeface="Arial"/>
                <a:hlinkClick r:id="rId4"/>
              </a:rPr>
              <a:t>www.nhsbsa.nhs.uk/check</a:t>
            </a:r>
            <a:r>
              <a:rPr lang="en-GB" sz="1200" dirty="0">
                <a:latin typeface="Arial"/>
                <a:cs typeface="Arial"/>
              </a:rPr>
              <a:t> or find out more about the Prescription Prepayment Certificates at </a:t>
            </a:r>
            <a:r>
              <a:rPr lang="en-GB" sz="1200" dirty="0">
                <a:latin typeface="Arial"/>
                <a:cs typeface="Arial"/>
                <a:hlinkClick r:id="rId5"/>
              </a:rPr>
              <a:t>www.nhsbsa.nhs.uk/ppc</a:t>
            </a:r>
            <a:r>
              <a:rPr lang="en-GB" sz="1200" dirty="0">
                <a:latin typeface="Arial"/>
                <a:cs typeface="Arial"/>
              </a:rPr>
              <a:t>. </a:t>
            </a: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r>
              <a:rPr lang="en-GB" sz="1200" b="1" dirty="0">
                <a:latin typeface="Arial" panose="020B0604020202020204" pitchFamily="34" charset="0"/>
                <a:cs typeface="Arial" panose="020B0604020202020204" pitchFamily="34" charset="0"/>
              </a:rPr>
              <a:t>Healthcare staff-facing piece</a:t>
            </a:r>
          </a:p>
          <a:p>
            <a:pPr>
              <a:lnSpc>
                <a:spcPct val="150000"/>
              </a:lnSpc>
            </a:pPr>
            <a:r>
              <a:rPr lang="en-GB" sz="1200" b="1" dirty="0">
                <a:latin typeface="Arial" panose="020B0604020202020204" pitchFamily="34" charset="0"/>
                <a:cs typeface="Arial" panose="020B0604020202020204" pitchFamily="34" charset="0"/>
              </a:rPr>
              <a:t>Healthcare staff urged to remind patients about prescription saving schemes</a:t>
            </a:r>
          </a:p>
          <a:p>
            <a:pPr>
              <a:lnSpc>
                <a:spcPct val="150000"/>
              </a:lnSpc>
            </a:pPr>
            <a:r>
              <a:rPr lang="en-GB" sz="1200" dirty="0">
                <a:latin typeface="Arial" panose="020B0604020202020204" pitchFamily="34" charset="0"/>
                <a:cs typeface="Arial" panose="020B0604020202020204" pitchFamily="34" charset="0"/>
              </a:rPr>
              <a:t>A new NHS England campaign aims to raise awareness of prescription saving schemes.</a:t>
            </a:r>
          </a:p>
          <a:p>
            <a:pPr>
              <a:lnSpc>
                <a:spcPct val="150000"/>
              </a:lnSpc>
            </a:pPr>
            <a:r>
              <a:rPr lang="en-GB" sz="1200" dirty="0">
                <a:latin typeface="Arial"/>
                <a:cs typeface="Arial"/>
              </a:rPr>
              <a:t>A Prescription Prepayment Certificate will save people money if they pay for more than three items in three months, or 11 items in 12 months. </a:t>
            </a: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a:cs typeface="Arial"/>
              </a:rPr>
              <a:t>People on a low income could be entitled to help with costs or free prescriptions through the low income scheme, depending on their circumstances.</a:t>
            </a:r>
          </a:p>
          <a:p>
            <a:pPr>
              <a:lnSpc>
                <a:spcPct val="150000"/>
              </a:lnSpc>
            </a:pPr>
            <a:r>
              <a:rPr lang="en-GB" sz="1200" dirty="0">
                <a:latin typeface="Arial" panose="020B0604020202020204" pitchFamily="34" charset="0"/>
                <a:cs typeface="Arial" panose="020B0604020202020204" pitchFamily="34" charset="0"/>
              </a:rPr>
              <a:t>Healthcare staff are urged to remind their patients about these schemes – particularly those living </a:t>
            </a:r>
            <a:r>
              <a:rPr lang="en-GB" sz="1200">
                <a:latin typeface="Arial" panose="020B0604020202020204" pitchFamily="34" charset="0"/>
                <a:cs typeface="Arial" panose="020B0604020202020204" pitchFamily="34" charset="0"/>
              </a:rPr>
              <a:t>with long-term </a:t>
            </a:r>
            <a:r>
              <a:rPr lang="en-GB" sz="1200" dirty="0">
                <a:latin typeface="Arial" panose="020B0604020202020204" pitchFamily="34" charset="0"/>
                <a:cs typeface="Arial" panose="020B0604020202020204" pitchFamily="34" charset="0"/>
              </a:rPr>
              <a:t>conditions and people living in deprived areas where data shows people receive significantly more prescription items than those living in less deprived areas.</a:t>
            </a:r>
          </a:p>
          <a:p>
            <a:pPr>
              <a:lnSpc>
                <a:spcPct val="150000"/>
              </a:lnSpc>
            </a:pPr>
            <a:r>
              <a:rPr lang="en-GB" sz="1200" dirty="0">
                <a:latin typeface="Arial"/>
                <a:cs typeface="Arial"/>
              </a:rPr>
              <a:t>People can check if they’re eligible for free prescriptions at </a:t>
            </a:r>
            <a:r>
              <a:rPr lang="en-GB" sz="1200" dirty="0">
                <a:latin typeface="Arial"/>
                <a:cs typeface="Arial"/>
                <a:hlinkClick r:id="rId4"/>
              </a:rPr>
              <a:t>www.nhsbsa.nhs.uk/check</a:t>
            </a:r>
            <a:r>
              <a:rPr lang="en-GB" sz="1200" dirty="0">
                <a:latin typeface="Arial"/>
                <a:cs typeface="Arial"/>
              </a:rPr>
              <a:t> or find out more about the Prescription Prepayment Certificates at </a:t>
            </a:r>
            <a:r>
              <a:rPr lang="en-GB" sz="1200" dirty="0">
                <a:latin typeface="Arial"/>
                <a:cs typeface="Arial"/>
                <a:hlinkClick r:id="rId5"/>
              </a:rPr>
              <a:t>www.nhsbsa.nhs.uk/ppc</a:t>
            </a:r>
            <a:r>
              <a:rPr lang="en-GB" sz="1200" dirty="0">
                <a:latin typeface="Arial"/>
                <a:cs typeface="Arial"/>
              </a:rPr>
              <a:t>. </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0055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418116" y="390268"/>
            <a:ext cx="9433265"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Get in touch!</a:t>
            </a:r>
          </a:p>
        </p:txBody>
      </p:sp>
      <p:sp>
        <p:nvSpPr>
          <p:cNvPr id="5" name="TextBox 4">
            <a:extLst>
              <a:ext uri="{FF2B5EF4-FFF2-40B4-BE49-F238E27FC236}">
                <a16:creationId xmlns:a16="http://schemas.microsoft.com/office/drawing/2014/main" id="{82567991-3B33-4B31-89D4-A83A66C1A06C}"/>
              </a:ext>
            </a:extLst>
          </p:cNvPr>
          <p:cNvSpPr txBox="1"/>
          <p:nvPr/>
        </p:nvSpPr>
        <p:spPr>
          <a:xfrm>
            <a:off x="418116" y="2060138"/>
            <a:ext cx="10745180" cy="2793842"/>
          </a:xfrm>
          <a:prstGeom prst="rect">
            <a:avLst/>
          </a:prstGeom>
          <a:noFill/>
        </p:spPr>
        <p:txBody>
          <a:bodyPr wrap="square" rtlCol="0">
            <a:spAutoFit/>
          </a:bodyPr>
          <a:lstStyle/>
          <a:p>
            <a:pPr>
              <a:lnSpc>
                <a:spcPct val="150000"/>
              </a:lnSpc>
            </a:pPr>
            <a:r>
              <a:rPr lang="en-US" sz="2400" b="1">
                <a:solidFill>
                  <a:srgbClr val="005EB8"/>
                </a:solidFill>
                <a:latin typeface="Arial" panose="020B0604020202020204" pitchFamily="34" charset="0"/>
                <a:cs typeface="Arial" panose="020B0604020202020204" pitchFamily="34" charset="0"/>
              </a:rPr>
              <a:t>Send feedback and questions – or let us know how your activity performed by email to the Healthcare Inequalities Improvement comms team at:</a:t>
            </a:r>
          </a:p>
          <a:p>
            <a:pPr>
              <a:lnSpc>
                <a:spcPct val="150000"/>
              </a:lnSpc>
            </a:pPr>
            <a:endParaRPr lang="en-US" sz="2400" b="1">
              <a:solidFill>
                <a:srgbClr val="005EB8"/>
              </a:solidFill>
              <a:latin typeface="Arial" panose="020B0604020202020204" pitchFamily="34" charset="0"/>
              <a:cs typeface="Arial" panose="020B0604020202020204" pitchFamily="34" charset="0"/>
            </a:endParaRPr>
          </a:p>
          <a:p>
            <a:pPr>
              <a:lnSpc>
                <a:spcPct val="150000"/>
              </a:lnSpc>
            </a:pPr>
            <a:r>
              <a:rPr lang="en-US" sz="2400" b="1">
                <a:solidFill>
                  <a:srgbClr val="005EB8"/>
                </a:solidFill>
                <a:latin typeface="Arial" panose="020B0604020202020204" pitchFamily="34" charset="0"/>
                <a:cs typeface="Arial" panose="020B0604020202020204" pitchFamily="34" charset="0"/>
                <a:hlinkClick r:id="rId3"/>
              </a:rPr>
              <a:t>england.hicomms@nhs.net</a:t>
            </a:r>
            <a:r>
              <a:rPr lang="en-US" sz="2400" b="1">
                <a:solidFill>
                  <a:srgbClr val="005EB8"/>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0505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What is the campaign?</a:t>
            </a:r>
          </a:p>
        </p:txBody>
      </p:sp>
      <p:sp>
        <p:nvSpPr>
          <p:cNvPr id="9" name="TextBox 8">
            <a:extLst>
              <a:ext uri="{FF2B5EF4-FFF2-40B4-BE49-F238E27FC236}">
                <a16:creationId xmlns:a16="http://schemas.microsoft.com/office/drawing/2014/main" id="{4AF9D709-AD54-4072-9233-9179F778DE77}"/>
              </a:ext>
            </a:extLst>
          </p:cNvPr>
          <p:cNvSpPr txBox="1"/>
          <p:nvPr/>
        </p:nvSpPr>
        <p:spPr>
          <a:xfrm>
            <a:off x="573874" y="1312358"/>
            <a:ext cx="6279102" cy="5386090"/>
          </a:xfrm>
          <a:prstGeom prst="rect">
            <a:avLst/>
          </a:prstGeom>
          <a:noFill/>
        </p:spPr>
        <p:txBody>
          <a:bodyPr wrap="square" rtlCol="0">
            <a:spAutoFit/>
          </a:bodyPr>
          <a:lstStyle/>
          <a:p>
            <a:r>
              <a:rPr lang="en-US" sz="2400" b="1" dirty="0">
                <a:solidFill>
                  <a:srgbClr val="005EB8"/>
                </a:solidFill>
                <a:latin typeface="Arial" panose="020B0604020202020204" pitchFamily="34" charset="0"/>
                <a:cs typeface="Arial" panose="020B0604020202020204" pitchFamily="34" charset="0"/>
              </a:rPr>
              <a:t>Background </a:t>
            </a:r>
          </a:p>
          <a:p>
            <a:endParaRPr lang="en-US" sz="2400" b="1" dirty="0">
              <a:solidFill>
                <a:srgbClr val="005EB8"/>
              </a:solidFill>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Prescribing data from NHS BSA shows that people living in the most deprived parts of England receive significantly more prescription items than those living in less deprived areas. </a:t>
            </a:r>
          </a:p>
          <a:p>
            <a:pPr lvl="0"/>
            <a:endParaRPr lang="en-GB"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A Healthwatch poll also found that one in ten (10%) people have avoided taking up one or more NHS prescriptions because of the cost, due to the cost of living crisis.</a:t>
            </a:r>
          </a:p>
          <a:p>
            <a:pPr lvl="0"/>
            <a:endParaRPr lang="en-US" dirty="0">
              <a:latin typeface="Arial" panose="020B0604020202020204" pitchFamily="34" charset="0"/>
              <a:cs typeface="Arial" panose="020B0604020202020204" pitchFamily="34" charset="0"/>
            </a:endParaRPr>
          </a:p>
          <a:p>
            <a:r>
              <a:rPr lang="en-US" sz="2400" b="1" dirty="0">
                <a:solidFill>
                  <a:srgbClr val="005EB8"/>
                </a:solidFill>
                <a:latin typeface="Arial" panose="020B0604020202020204" pitchFamily="34" charset="0"/>
                <a:cs typeface="Arial" panose="020B0604020202020204" pitchFamily="34" charset="0"/>
              </a:rPr>
              <a:t>Objectives/Aims</a:t>
            </a:r>
          </a:p>
          <a:p>
            <a:pPr lvl="0"/>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The campaign aims to raise awareness of the two prescription money saving schemes available to patients:</a:t>
            </a:r>
          </a:p>
          <a:p>
            <a:pPr lvl="0"/>
            <a:endParaRPr lang="en-US" sz="2000" b="1" dirty="0">
              <a:solidFill>
                <a:srgbClr val="005EB8"/>
              </a:solidFill>
              <a:latin typeface="Arial" panose="020B0604020202020204" pitchFamily="34" charset="0"/>
              <a:cs typeface="Arial" panose="020B0604020202020204" pitchFamily="34" charset="0"/>
            </a:endParaRPr>
          </a:p>
          <a:p>
            <a:pPr marL="342900" lvl="0" indent="-342900">
              <a:buAutoNum type="arabicParenR"/>
            </a:pPr>
            <a:r>
              <a:rPr lang="en-US" dirty="0">
                <a:latin typeface="Arial" panose="020B0604020202020204" pitchFamily="34" charset="0"/>
                <a:cs typeface="Arial" panose="020B0604020202020204" pitchFamily="34" charset="0"/>
              </a:rPr>
              <a:t>The Prescription Prepayment Certificate, and</a:t>
            </a:r>
          </a:p>
          <a:p>
            <a:pPr marL="342900" lvl="0" indent="-342900">
              <a:buAutoNum type="arabicParenR"/>
            </a:pPr>
            <a:r>
              <a:rPr lang="en-US" dirty="0">
                <a:latin typeface="Arial" panose="020B0604020202020204" pitchFamily="34" charset="0"/>
                <a:cs typeface="Arial" panose="020B0604020202020204" pitchFamily="34" charset="0"/>
              </a:rPr>
              <a:t>The Low Income Scheme</a:t>
            </a:r>
          </a:p>
        </p:txBody>
      </p:sp>
      <p:pic>
        <p:nvPicPr>
          <p:cNvPr id="3" name="Picture 2" descr="A blue and white prescription&#10;&#10;Description automatically generated">
            <a:extLst>
              <a:ext uri="{FF2B5EF4-FFF2-40B4-BE49-F238E27FC236}">
                <a16:creationId xmlns:a16="http://schemas.microsoft.com/office/drawing/2014/main" id="{9F16370E-22DF-CD1A-5827-24BF8517536D}"/>
              </a:ext>
            </a:extLst>
          </p:cNvPr>
          <p:cNvPicPr>
            <a:picLocks noChangeAspect="1"/>
          </p:cNvPicPr>
          <p:nvPr/>
        </p:nvPicPr>
        <p:blipFill>
          <a:blip r:embed="rId3"/>
          <a:stretch>
            <a:fillRect/>
          </a:stretch>
        </p:blipFill>
        <p:spPr>
          <a:xfrm>
            <a:off x="7295853" y="2004005"/>
            <a:ext cx="4104964" cy="4104964"/>
          </a:xfrm>
          <a:prstGeom prst="rect">
            <a:avLst/>
          </a:prstGeom>
          <a:ln>
            <a:solidFill>
              <a:schemeClr val="tx1"/>
            </a:solidFill>
          </a:ln>
        </p:spPr>
      </p:pic>
    </p:spTree>
    <p:extLst>
      <p:ext uri="{BB962C8B-B14F-4D97-AF65-F5344CB8AC3E}">
        <p14:creationId xmlns:p14="http://schemas.microsoft.com/office/powerpoint/2010/main" val="389659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363233" cy="923330"/>
          </a:xfrm>
          <a:prstGeom prst="rect">
            <a:avLst/>
          </a:prstGeom>
          <a:noFill/>
        </p:spPr>
        <p:txBody>
          <a:bodyPr wrap="square" lIns="91440" tIns="45720" rIns="91440" bIns="45720" rtlCol="0" anchor="t">
            <a:spAutoFit/>
          </a:bodyPr>
          <a:lstStyle/>
          <a:p>
            <a:r>
              <a:rPr lang="en-US" sz="5400" b="1" dirty="0">
                <a:solidFill>
                  <a:srgbClr val="005EB8"/>
                </a:solidFill>
                <a:latin typeface="Arial"/>
                <a:cs typeface="Arial"/>
              </a:rPr>
              <a:t>Audience</a:t>
            </a:r>
          </a:p>
        </p:txBody>
      </p:sp>
      <p:sp>
        <p:nvSpPr>
          <p:cNvPr id="9" name="TextBox 8">
            <a:extLst>
              <a:ext uri="{FF2B5EF4-FFF2-40B4-BE49-F238E27FC236}">
                <a16:creationId xmlns:a16="http://schemas.microsoft.com/office/drawing/2014/main" id="{4AF9D709-AD54-4072-9233-9179F778DE77}"/>
              </a:ext>
            </a:extLst>
          </p:cNvPr>
          <p:cNvSpPr txBox="1"/>
          <p:nvPr/>
        </p:nvSpPr>
        <p:spPr>
          <a:xfrm>
            <a:off x="599087" y="2304311"/>
            <a:ext cx="7540185" cy="2257028"/>
          </a:xfrm>
          <a:prstGeom prst="rect">
            <a:avLst/>
          </a:prstGeom>
          <a:noFill/>
        </p:spPr>
        <p:txBody>
          <a:bodyPr wrap="square" lIns="91440" tIns="45720" rIns="91440" bIns="45720" rtlCol="0" anchor="t">
            <a:spAutoFit/>
          </a:bodyPr>
          <a:lstStyle/>
          <a:p>
            <a:pPr>
              <a:lnSpc>
                <a:spcPct val="150000"/>
              </a:lnSpc>
            </a:pPr>
            <a:r>
              <a:rPr lang="en-US" sz="2400" b="1" dirty="0">
                <a:solidFill>
                  <a:srgbClr val="005EB8"/>
                </a:solidFill>
                <a:latin typeface="Arial" panose="020B0604020202020204" pitchFamily="34" charset="0"/>
                <a:cs typeface="Arial" panose="020B0604020202020204" pitchFamily="34" charset="0"/>
              </a:rPr>
              <a:t>Audience(s) </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People living with long-term conditions; particularly those living with Sickle Cell, Asthma, MND, HIV, Parkinson’s and MS, and those living in deprived areas</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Healthcare staff, particularly GP Practice staff and Pharmacy staff</a:t>
            </a:r>
          </a:p>
        </p:txBody>
      </p:sp>
      <p:pic>
        <p:nvPicPr>
          <p:cNvPr id="5" name="Picture 4">
            <a:extLst>
              <a:ext uri="{FF2B5EF4-FFF2-40B4-BE49-F238E27FC236}">
                <a16:creationId xmlns:a16="http://schemas.microsoft.com/office/drawing/2014/main" id="{CB2BF871-EDC2-42F7-A9F9-93CF157392BC}"/>
              </a:ext>
            </a:extLst>
          </p:cNvPr>
          <p:cNvPicPr>
            <a:picLocks noChangeAspect="1"/>
          </p:cNvPicPr>
          <p:nvPr/>
        </p:nvPicPr>
        <p:blipFill>
          <a:blip r:embed="rId3"/>
          <a:stretch>
            <a:fillRect/>
          </a:stretch>
        </p:blipFill>
        <p:spPr>
          <a:xfrm>
            <a:off x="8355105" y="1979940"/>
            <a:ext cx="3370725" cy="3003843"/>
          </a:xfrm>
          <a:prstGeom prst="rect">
            <a:avLst/>
          </a:prstGeom>
        </p:spPr>
      </p:pic>
    </p:spTree>
    <p:extLst>
      <p:ext uri="{BB962C8B-B14F-4D97-AF65-F5344CB8AC3E}">
        <p14:creationId xmlns:p14="http://schemas.microsoft.com/office/powerpoint/2010/main" val="693016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Key messages</a:t>
            </a:r>
          </a:p>
        </p:txBody>
      </p:sp>
      <p:sp>
        <p:nvSpPr>
          <p:cNvPr id="7" name="TextBox 6">
            <a:extLst>
              <a:ext uri="{FF2B5EF4-FFF2-40B4-BE49-F238E27FC236}">
                <a16:creationId xmlns:a16="http://schemas.microsoft.com/office/drawing/2014/main" id="{56CFB804-4BBD-4433-AA13-7688D1652640}"/>
              </a:ext>
            </a:extLst>
          </p:cNvPr>
          <p:cNvSpPr txBox="1"/>
          <p:nvPr/>
        </p:nvSpPr>
        <p:spPr>
          <a:xfrm>
            <a:off x="503844" y="1189068"/>
            <a:ext cx="11383356" cy="5632311"/>
          </a:xfrm>
          <a:prstGeom prst="rect">
            <a:avLst/>
          </a:prstGeom>
          <a:noFill/>
        </p:spPr>
        <p:txBody>
          <a:bodyPr wrap="square" lIns="91440" tIns="45720" rIns="91440" bIns="45720" rtlCol="0" anchor="t">
            <a:spAutoFit/>
          </a:bodyPr>
          <a:lstStyle/>
          <a:p>
            <a:pPr>
              <a:lnSpc>
                <a:spcPct val="150000"/>
              </a:lnSpc>
            </a:pPr>
            <a:r>
              <a:rPr lang="en-US" sz="2400" b="1" dirty="0">
                <a:solidFill>
                  <a:srgbClr val="005EB8"/>
                </a:solidFill>
                <a:latin typeface="Arial" panose="020B0604020202020204" pitchFamily="34" charset="0"/>
                <a:cs typeface="Arial" panose="020B0604020202020204" pitchFamily="34" charset="0"/>
              </a:rPr>
              <a:t>Key messages – for patients</a:t>
            </a:r>
          </a:p>
          <a:p>
            <a:pPr marL="285750" indent="-285750">
              <a:buFont typeface="Arial" panose="020B0604020202020204" pitchFamily="34" charset="0"/>
              <a:buChar char="•"/>
            </a:pPr>
            <a:r>
              <a:rPr lang="en-GB" dirty="0">
                <a:latin typeface="Arial"/>
                <a:cs typeface="Arial"/>
              </a:rPr>
              <a:t>If you live with a long-term condition, you may be able to save money on your prescriptions</a:t>
            </a:r>
          </a:p>
          <a:p>
            <a:pPr marL="285750" indent="-285750">
              <a:buFont typeface="Arial" panose="020B0604020202020204" pitchFamily="34" charset="0"/>
              <a:buChar char="•"/>
            </a:pPr>
            <a:r>
              <a:rPr lang="en-GB" dirty="0">
                <a:latin typeface="Arial"/>
                <a:cs typeface="Arial"/>
              </a:rPr>
              <a:t>A Prescription Prepayment Certificate will save you money if you pay for more than three items in three months, or 11 items in 12 months.</a:t>
            </a:r>
          </a:p>
          <a:p>
            <a:pPr marL="285750" indent="-285750">
              <a:buFont typeface="Arial" panose="020B0604020202020204" pitchFamily="34" charset="0"/>
              <a:buChar char="•"/>
            </a:pPr>
            <a:r>
              <a:rPr lang="en-GB" dirty="0">
                <a:latin typeface="Arial"/>
                <a:cs typeface="Arial"/>
              </a:rPr>
              <a:t>If you are on a low income, you could be entitled to help with NHS costs or free prescriptions depending on your circumstances. Check if you’re eligible for help using the online eligibility checker. It only takes a few minutes.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a:lnSpc>
                <a:spcPct val="150000"/>
              </a:lnSpc>
            </a:pPr>
            <a:r>
              <a:rPr lang="en-US" sz="2400" b="1" dirty="0">
                <a:solidFill>
                  <a:srgbClr val="005EB8"/>
                </a:solidFill>
                <a:latin typeface="Arial" panose="020B0604020202020204" pitchFamily="34" charset="0"/>
                <a:cs typeface="Arial" panose="020B0604020202020204" pitchFamily="34" charset="0"/>
              </a:rPr>
              <a:t>Key messages – for healthcare staff</a:t>
            </a:r>
          </a:p>
          <a:p>
            <a:pPr marL="285750" indent="-285750">
              <a:buFont typeface="Arial" panose="020B0604020202020204" pitchFamily="34" charset="0"/>
              <a:buChar char="•"/>
            </a:pPr>
            <a:r>
              <a:rPr lang="en-GB" dirty="0">
                <a:latin typeface="Arial"/>
                <a:cs typeface="Arial"/>
              </a:rPr>
              <a:t>Remind the patients you see that live with a long-term conditions that they may be able to save money on their prescriptions</a:t>
            </a:r>
          </a:p>
          <a:p>
            <a:pPr marL="285750" indent="-285750">
              <a:buFont typeface="Arial" panose="020B0604020202020204" pitchFamily="34" charset="0"/>
              <a:buChar char="•"/>
            </a:pPr>
            <a:r>
              <a:rPr lang="en-GB" dirty="0">
                <a:latin typeface="Arial"/>
                <a:cs typeface="Arial"/>
              </a:rPr>
              <a:t>A Prescription Prepayment Certificate will save people money if they pay for more than 3 items in 3 months, or 11 items in 12 months.</a:t>
            </a:r>
          </a:p>
          <a:p>
            <a:pPr marL="285750" indent="-285750">
              <a:buFont typeface="Arial" panose="020B0604020202020204" pitchFamily="34" charset="0"/>
              <a:buChar char="•"/>
            </a:pPr>
            <a:r>
              <a:rPr lang="en-GB" dirty="0">
                <a:latin typeface="Arial"/>
                <a:cs typeface="Arial"/>
              </a:rPr>
              <a:t>People on a low income could be entitled to help with NHS costs or free prescriptions depending on their circumstances. People can check if they’re eligible for help using the online eligibility checker. It only takes a few minutes.</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594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Key messages</a:t>
            </a:r>
          </a:p>
        </p:txBody>
      </p:sp>
      <p:sp>
        <p:nvSpPr>
          <p:cNvPr id="7" name="TextBox 6">
            <a:extLst>
              <a:ext uri="{FF2B5EF4-FFF2-40B4-BE49-F238E27FC236}">
                <a16:creationId xmlns:a16="http://schemas.microsoft.com/office/drawing/2014/main" id="{56CFB804-4BBD-4433-AA13-7688D1652640}"/>
              </a:ext>
            </a:extLst>
          </p:cNvPr>
          <p:cNvSpPr txBox="1"/>
          <p:nvPr/>
        </p:nvSpPr>
        <p:spPr>
          <a:xfrm>
            <a:off x="503844" y="963954"/>
            <a:ext cx="11383356" cy="5909310"/>
          </a:xfrm>
          <a:prstGeom prst="rect">
            <a:avLst/>
          </a:prstGeom>
          <a:noFill/>
        </p:spPr>
        <p:txBody>
          <a:bodyPr wrap="square" rtlCol="0">
            <a:spAutoFit/>
          </a:bodyPr>
          <a:lstStyle/>
          <a:p>
            <a:pPr>
              <a:lnSpc>
                <a:spcPct val="150000"/>
              </a:lnSpc>
            </a:pPr>
            <a:r>
              <a:rPr lang="en-US" sz="2400" b="1" dirty="0">
                <a:solidFill>
                  <a:srgbClr val="005EB8"/>
                </a:solidFill>
                <a:latin typeface="Arial" panose="020B0604020202020204" pitchFamily="34" charset="0"/>
                <a:cs typeface="Arial" panose="020B0604020202020204" pitchFamily="34" charset="0"/>
              </a:rPr>
              <a:t>Call to action</a:t>
            </a:r>
            <a:endParaRPr lang="en-US" sz="1600" b="1" i="1"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Find out more about Prescription Prepayment Certificates at </a:t>
            </a:r>
            <a:r>
              <a:rPr lang="en-GB" sz="1800" dirty="0">
                <a:latin typeface="Arial"/>
                <a:ea typeface="+mn-lt"/>
                <a:cs typeface="+mn-lt"/>
                <a:hlinkClick r:id="rId3"/>
              </a:rPr>
              <a:t>www.nhsbsa.nhs.uk/ppc</a:t>
            </a:r>
            <a:r>
              <a:rPr lang="en-GB" sz="1800" dirty="0">
                <a:latin typeface="Arial"/>
                <a:ea typeface="+mn-lt"/>
                <a:cs typeface="+mn-lt"/>
              </a:rPr>
              <a:t>.</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Check if you’re eligible for help with prescription costs by using the online eligibility checker at </a:t>
            </a:r>
            <a:r>
              <a:rPr lang="en-GB" sz="1800" dirty="0">
                <a:latin typeface="Arial"/>
                <a:ea typeface="+mn-lt"/>
                <a:cs typeface="+mn-lt"/>
                <a:hlinkClick r:id="rId4"/>
              </a:rPr>
              <a:t>www.nhsbsa.nhs.uk/check</a:t>
            </a:r>
            <a:r>
              <a:rPr lang="en-GB" sz="1800" dirty="0">
                <a:latin typeface="Arial"/>
                <a:ea typeface="+mn-lt"/>
                <a:cs typeface="+mn-lt"/>
              </a:rPr>
              <a:t>.</a:t>
            </a:r>
          </a:p>
          <a:p>
            <a:endParaRPr lang="en-GB" dirty="0">
              <a:latin typeface="Arial" panose="020B0604020202020204" pitchFamily="34" charset="0"/>
              <a:cs typeface="Arial" panose="020B0604020202020204" pitchFamily="34" charset="0"/>
            </a:endParaRPr>
          </a:p>
          <a:p>
            <a:pPr>
              <a:lnSpc>
                <a:spcPct val="150000"/>
              </a:lnSpc>
            </a:pPr>
            <a:r>
              <a:rPr lang="en-US" sz="2400" b="1" dirty="0">
                <a:solidFill>
                  <a:srgbClr val="005EB8"/>
                </a:solidFill>
                <a:latin typeface="Arial" panose="020B0604020202020204" pitchFamily="34" charset="0"/>
                <a:cs typeface="Arial" panose="020B0604020202020204" pitchFamily="34" charset="0"/>
              </a:rPr>
              <a:t>Are there </a:t>
            </a:r>
            <a:r>
              <a:rPr lang="en-US" sz="2400" b="1" dirty="0" err="1">
                <a:solidFill>
                  <a:srgbClr val="005EB8"/>
                </a:solidFill>
                <a:latin typeface="Arial" panose="020B0604020202020204" pitchFamily="34" charset="0"/>
                <a:cs typeface="Arial" panose="020B0604020202020204" pitchFamily="34" charset="0"/>
              </a:rPr>
              <a:t>regionalised</a:t>
            </a:r>
            <a:r>
              <a:rPr lang="en-US" sz="2400" b="1" dirty="0">
                <a:solidFill>
                  <a:srgbClr val="005EB8"/>
                </a:solidFill>
                <a:latin typeface="Arial" panose="020B0604020202020204" pitchFamily="34" charset="0"/>
                <a:cs typeface="Arial" panose="020B0604020202020204" pitchFamily="34" charset="0"/>
              </a:rPr>
              <a:t> messages? </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Regions can include local stats on patients living with long term conditions within their patch i.e. number of people. Regions with deprived areas may also want to target these populations.</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You can find a list of the 20 most common long-term conditions at the following link and see by region/STP/CCG level:  </a:t>
            </a:r>
            <a:r>
              <a:rPr lang="en-GB" dirty="0">
                <a:latin typeface="Arial" panose="020B0604020202020204" pitchFamily="34" charset="0"/>
                <a:cs typeface="Arial" panose="020B0604020202020204" pitchFamily="34" charset="0"/>
                <a:hlinkClick r:id="rId5"/>
              </a:rPr>
              <a:t>https://digital.nhs.uk/news/2021/prevalence-data-for-20-common-conditions-published-today</a:t>
            </a: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ONS holds data on household deprivation down to induvial ward level, this may be helpful in targeting areas with the highest need in your areas: </a:t>
            </a:r>
            <a:r>
              <a:rPr lang="en-GB" dirty="0">
                <a:latin typeface="Arial" panose="020B0604020202020204" pitchFamily="34" charset="0"/>
                <a:cs typeface="Arial" panose="020B0604020202020204" pitchFamily="34" charset="0"/>
                <a:hlinkClick r:id="rId6"/>
              </a:rPr>
              <a:t>https://www.ons.gov.uk/census/maps/choropleth/population/household-deprivation/hh-deprivation/household-is-not-deprived-in-any-dimension</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i="1" dirty="0">
                <a:latin typeface="Arial" panose="020B0604020202020204" pitchFamily="34" charset="0"/>
                <a:cs typeface="Arial" panose="020B0604020202020204" pitchFamily="34" charset="0"/>
              </a:rPr>
              <a:t>Example: Ahead of winter, XXX is looking at how we can best support our patients and communities in light of the rising cost of living. This includes [insert the range of local initiatives]. In [area] over XXX people suffer from long term conditions and XXX live in areas of socioeconomic deprivation.</a:t>
            </a:r>
          </a:p>
        </p:txBody>
      </p:sp>
    </p:spTree>
    <p:extLst>
      <p:ext uri="{BB962C8B-B14F-4D97-AF65-F5344CB8AC3E}">
        <p14:creationId xmlns:p14="http://schemas.microsoft.com/office/powerpoint/2010/main" val="62440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Key messages</a:t>
            </a:r>
          </a:p>
        </p:txBody>
      </p:sp>
      <p:sp>
        <p:nvSpPr>
          <p:cNvPr id="7" name="TextBox 6">
            <a:extLst>
              <a:ext uri="{FF2B5EF4-FFF2-40B4-BE49-F238E27FC236}">
                <a16:creationId xmlns:a16="http://schemas.microsoft.com/office/drawing/2014/main" id="{56CFB804-4BBD-4433-AA13-7688D1652640}"/>
              </a:ext>
            </a:extLst>
          </p:cNvPr>
          <p:cNvSpPr txBox="1"/>
          <p:nvPr/>
        </p:nvSpPr>
        <p:spPr>
          <a:xfrm>
            <a:off x="503844" y="1411426"/>
            <a:ext cx="5712130" cy="5078313"/>
          </a:xfrm>
          <a:prstGeom prst="rect">
            <a:avLst/>
          </a:prstGeom>
          <a:noFill/>
        </p:spPr>
        <p:txBody>
          <a:bodyPr wrap="square" lIns="91440" tIns="45720" rIns="91440" bIns="45720" rtlCol="0" anchor="t">
            <a:spAutoFit/>
          </a:bodyPr>
          <a:lstStyle/>
          <a:p>
            <a:pPr>
              <a:lnSpc>
                <a:spcPct val="150000"/>
              </a:lnSpc>
            </a:pPr>
            <a:r>
              <a:rPr lang="en-US" sz="2400" b="1" dirty="0">
                <a:solidFill>
                  <a:srgbClr val="005EB8"/>
                </a:solidFill>
                <a:latin typeface="Arial"/>
                <a:cs typeface="Arial"/>
              </a:rPr>
              <a:t>Condition-specific messages </a:t>
            </a:r>
            <a:endParaRPr lang="en-US" sz="2400" b="1" dirty="0">
              <a:solidFill>
                <a:srgbClr val="005EB8"/>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have created some condition-specific assets for use by relevant stakeholders and in relevant regions.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conditions include:</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a:cs typeface="Arial"/>
              </a:rPr>
              <a:t>Sickle cell</a:t>
            </a:r>
          </a:p>
          <a:p>
            <a:pPr marL="285750" indent="-285750">
              <a:buFont typeface="Arial" panose="020B0604020202020204" pitchFamily="34" charset="0"/>
              <a:buChar char="•"/>
            </a:pPr>
            <a:r>
              <a:rPr lang="en-US" dirty="0">
                <a:latin typeface="Arial"/>
                <a:cs typeface="Arial"/>
              </a:rPr>
              <a:t>Asthma</a:t>
            </a:r>
          </a:p>
          <a:p>
            <a:pPr marL="285750" indent="-285750">
              <a:buFont typeface="Arial" panose="020B0604020202020204" pitchFamily="34" charset="0"/>
              <a:buChar char="•"/>
            </a:pPr>
            <a:r>
              <a:rPr lang="en-GB" dirty="0">
                <a:latin typeface="Arial"/>
                <a:cs typeface="Arial"/>
              </a:rPr>
              <a:t>MND</a:t>
            </a:r>
          </a:p>
          <a:p>
            <a:pPr marL="285750" indent="-285750">
              <a:buFont typeface="Arial" panose="020B0604020202020204" pitchFamily="34" charset="0"/>
              <a:buChar char="•"/>
            </a:pPr>
            <a:r>
              <a:rPr lang="en-GB" dirty="0">
                <a:latin typeface="Arial"/>
                <a:cs typeface="Arial"/>
              </a:rPr>
              <a:t>HIV</a:t>
            </a:r>
          </a:p>
          <a:p>
            <a:pPr marL="285750" indent="-285750">
              <a:buFont typeface="Arial" panose="020B0604020202020204" pitchFamily="34" charset="0"/>
              <a:buChar char="•"/>
            </a:pPr>
            <a:r>
              <a:rPr lang="en-GB" dirty="0">
                <a:latin typeface="Arial"/>
                <a:cs typeface="Arial"/>
              </a:rPr>
              <a:t>Parkinson’s</a:t>
            </a:r>
          </a:p>
          <a:p>
            <a:pPr marL="285750" indent="-285750">
              <a:buFont typeface="Arial" panose="020B0604020202020204" pitchFamily="34" charset="0"/>
              <a:buChar char="•"/>
            </a:pPr>
            <a:r>
              <a:rPr lang="en-GB" dirty="0">
                <a:latin typeface="Arial"/>
                <a:cs typeface="Arial"/>
              </a:rPr>
              <a:t>MS</a:t>
            </a:r>
            <a:endParaRPr lang="en-US" dirty="0">
              <a:latin typeface="Arial"/>
              <a:cs typeface="Arial"/>
            </a:endParaRPr>
          </a:p>
          <a:p>
            <a:endParaRPr lang="en-US" dirty="0">
              <a:latin typeface="Arial" panose="020B0604020202020204" pitchFamily="34" charset="0"/>
              <a:cs typeface="Arial" panose="020B0604020202020204" pitchFamily="34" charset="0"/>
            </a:endParaRPr>
          </a:p>
          <a:p>
            <a:r>
              <a:rPr lang="en-US" dirty="0">
                <a:latin typeface="Arial"/>
                <a:cs typeface="Arial"/>
              </a:rPr>
              <a:t>Regions with high populations of people with these conditions should consider using these graphics too alongside the general long-term condition messaging i.e. London region sharing sickle-cell messaging</a:t>
            </a:r>
          </a:p>
        </p:txBody>
      </p:sp>
      <p:pic>
        <p:nvPicPr>
          <p:cNvPr id="4" name="Picture 3" descr="A person holding a box&#10;&#10;Description automatically generated">
            <a:extLst>
              <a:ext uri="{FF2B5EF4-FFF2-40B4-BE49-F238E27FC236}">
                <a16:creationId xmlns:a16="http://schemas.microsoft.com/office/drawing/2014/main" id="{C016BBF2-F830-58F7-19BC-7CA50B9A76F0}"/>
              </a:ext>
            </a:extLst>
          </p:cNvPr>
          <p:cNvPicPr>
            <a:picLocks noChangeAspect="1"/>
          </p:cNvPicPr>
          <p:nvPr/>
        </p:nvPicPr>
        <p:blipFill>
          <a:blip r:embed="rId3"/>
          <a:stretch>
            <a:fillRect/>
          </a:stretch>
        </p:blipFill>
        <p:spPr>
          <a:xfrm>
            <a:off x="9642495" y="2376175"/>
            <a:ext cx="2339573" cy="2341739"/>
          </a:xfrm>
          <a:prstGeom prst="rect">
            <a:avLst/>
          </a:prstGeom>
          <a:ln>
            <a:solidFill>
              <a:schemeClr val="tx1"/>
            </a:solidFill>
          </a:ln>
        </p:spPr>
      </p:pic>
      <p:pic>
        <p:nvPicPr>
          <p:cNvPr id="3" name="Picture 2" descr="A person holding a device&#10;&#10;Description automatically generated">
            <a:extLst>
              <a:ext uri="{FF2B5EF4-FFF2-40B4-BE49-F238E27FC236}">
                <a16:creationId xmlns:a16="http://schemas.microsoft.com/office/drawing/2014/main" id="{0BD0F1EF-ECC1-239A-45C7-667EDB631279}"/>
              </a:ext>
            </a:extLst>
          </p:cNvPr>
          <p:cNvPicPr>
            <a:picLocks noChangeAspect="1"/>
          </p:cNvPicPr>
          <p:nvPr/>
        </p:nvPicPr>
        <p:blipFill>
          <a:blip r:embed="rId4"/>
          <a:stretch>
            <a:fillRect/>
          </a:stretch>
        </p:blipFill>
        <p:spPr>
          <a:xfrm>
            <a:off x="6333103" y="851214"/>
            <a:ext cx="3192262" cy="3192262"/>
          </a:xfrm>
          <a:prstGeom prst="rect">
            <a:avLst/>
          </a:prstGeom>
          <a:ln>
            <a:solidFill>
              <a:schemeClr val="tx1"/>
            </a:solidFill>
          </a:ln>
        </p:spPr>
      </p:pic>
      <p:pic>
        <p:nvPicPr>
          <p:cNvPr id="10" name="Picture 9" descr="Two people hugging&#10;&#10;Description automatically generated">
            <a:extLst>
              <a:ext uri="{FF2B5EF4-FFF2-40B4-BE49-F238E27FC236}">
                <a16:creationId xmlns:a16="http://schemas.microsoft.com/office/drawing/2014/main" id="{A7B0F86D-D385-4E18-2547-70FB12615799}"/>
              </a:ext>
            </a:extLst>
          </p:cNvPr>
          <p:cNvPicPr>
            <a:picLocks noChangeAspect="1"/>
          </p:cNvPicPr>
          <p:nvPr/>
        </p:nvPicPr>
        <p:blipFill>
          <a:blip r:embed="rId5"/>
          <a:stretch>
            <a:fillRect/>
          </a:stretch>
        </p:blipFill>
        <p:spPr>
          <a:xfrm>
            <a:off x="6853266" y="4188679"/>
            <a:ext cx="2573632" cy="2576015"/>
          </a:xfrm>
          <a:prstGeom prst="rect">
            <a:avLst/>
          </a:prstGeom>
          <a:ln>
            <a:solidFill>
              <a:schemeClr val="tx1"/>
            </a:solidFill>
          </a:ln>
        </p:spPr>
      </p:pic>
    </p:spTree>
    <p:extLst>
      <p:ext uri="{BB962C8B-B14F-4D97-AF65-F5344CB8AC3E}">
        <p14:creationId xmlns:p14="http://schemas.microsoft.com/office/powerpoint/2010/main" val="4132850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Top three ways to help</a:t>
            </a:r>
          </a:p>
        </p:txBody>
      </p:sp>
      <p:sp>
        <p:nvSpPr>
          <p:cNvPr id="5" name="TextBox 4">
            <a:extLst>
              <a:ext uri="{FF2B5EF4-FFF2-40B4-BE49-F238E27FC236}">
                <a16:creationId xmlns:a16="http://schemas.microsoft.com/office/drawing/2014/main" id="{6F24DAEE-54C2-4FBB-A4A5-D1B7F4385394}"/>
              </a:ext>
            </a:extLst>
          </p:cNvPr>
          <p:cNvSpPr txBox="1"/>
          <p:nvPr/>
        </p:nvSpPr>
        <p:spPr>
          <a:xfrm>
            <a:off x="503844" y="1536169"/>
            <a:ext cx="6281269" cy="4801314"/>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Share the graphics and messages on social media, via email bulletins and staff intranets</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Download campaign materials from the Campaign Resource Centre and share with colleagues, local communications networks, community organisations etc. Particularly think about local groups that support people living with long term conditions or people on a low income.</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Encourage staff to remind their patients about the prescription saving schemes.</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a:solidFill>
                  <a:srgbClr val="FF0000"/>
                </a:solidFill>
                <a:latin typeface="Arial"/>
                <a:cs typeface="Arial"/>
              </a:rPr>
              <a:t>You can find all resources on the Campaign Resource Centre from Monday 25 September </a:t>
            </a:r>
            <a:r>
              <a:rPr lang="en-GB" dirty="0">
                <a:latin typeface="Arial"/>
                <a:cs typeface="Arial"/>
              </a:rPr>
              <a:t>– </a:t>
            </a:r>
            <a:r>
              <a:rPr lang="en-GB" b="1" dirty="0">
                <a:solidFill>
                  <a:srgbClr val="FF0000"/>
                </a:solidFill>
                <a:highlight>
                  <a:srgbClr val="FFFF00"/>
                </a:highlight>
                <a:latin typeface="Arial"/>
                <a:cs typeface="Arial"/>
              </a:rPr>
              <a:t>Resources should not be used until Monday 2 October 2023</a:t>
            </a:r>
          </a:p>
        </p:txBody>
      </p:sp>
      <p:pic>
        <p:nvPicPr>
          <p:cNvPr id="7" name="Picture 6" descr="A green and blue prescription&#10;&#10;Description automatically generated with medium confidence">
            <a:extLst>
              <a:ext uri="{FF2B5EF4-FFF2-40B4-BE49-F238E27FC236}">
                <a16:creationId xmlns:a16="http://schemas.microsoft.com/office/drawing/2014/main" id="{49717388-2754-2BDA-1781-C8EED954253C}"/>
              </a:ext>
            </a:extLst>
          </p:cNvPr>
          <p:cNvPicPr>
            <a:picLocks noChangeAspect="1"/>
          </p:cNvPicPr>
          <p:nvPr/>
        </p:nvPicPr>
        <p:blipFill>
          <a:blip r:embed="rId3"/>
          <a:stretch>
            <a:fillRect/>
          </a:stretch>
        </p:blipFill>
        <p:spPr>
          <a:xfrm>
            <a:off x="7538287" y="1721470"/>
            <a:ext cx="4149869" cy="4153711"/>
          </a:xfrm>
          <a:prstGeom prst="rect">
            <a:avLst/>
          </a:prstGeom>
          <a:ln>
            <a:solidFill>
              <a:schemeClr val="tx1"/>
            </a:solidFill>
          </a:ln>
        </p:spPr>
      </p:pic>
    </p:spTree>
    <p:extLst>
      <p:ext uri="{BB962C8B-B14F-4D97-AF65-F5344CB8AC3E}">
        <p14:creationId xmlns:p14="http://schemas.microsoft.com/office/powerpoint/2010/main" val="2230879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6155FF6-0B29-4F74-A4D0-106FE0373DC0}"/>
              </a:ext>
            </a:extLst>
          </p:cNvPr>
          <p:cNvPicPr>
            <a:picLocks noChangeAspect="1"/>
          </p:cNvPicPr>
          <p:nvPr/>
        </p:nvPicPr>
        <p:blipFill rotWithShape="1">
          <a:blip r:embed="rId2">
            <a:alphaModFix amt="30000"/>
          </a:blip>
          <a:srcRect l="3896" r="3896"/>
          <a:stretch/>
        </p:blipFill>
        <p:spPr>
          <a:xfrm>
            <a:off x="9937108" y="1380529"/>
            <a:ext cx="1793916" cy="1793916"/>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537779"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Example social media posts</a:t>
            </a:r>
          </a:p>
        </p:txBody>
      </p:sp>
      <p:sp>
        <p:nvSpPr>
          <p:cNvPr id="7" name="TextBox 6">
            <a:extLst>
              <a:ext uri="{FF2B5EF4-FFF2-40B4-BE49-F238E27FC236}">
                <a16:creationId xmlns:a16="http://schemas.microsoft.com/office/drawing/2014/main" id="{02B650A2-1162-4AF1-9E09-1A11987B34A0}"/>
              </a:ext>
            </a:extLst>
          </p:cNvPr>
          <p:cNvSpPr txBox="1"/>
          <p:nvPr/>
        </p:nvSpPr>
        <p:spPr>
          <a:xfrm>
            <a:off x="700732" y="2711847"/>
            <a:ext cx="4572000" cy="3046988"/>
          </a:xfrm>
          <a:prstGeom prst="rect">
            <a:avLst/>
          </a:prstGeom>
          <a:noFill/>
        </p:spPr>
        <p:txBody>
          <a:bodyPr wrap="square" lIns="91440" tIns="45720" rIns="91440" bIns="45720" rtlCol="0" anchor="t">
            <a:spAutoFit/>
          </a:bodyPr>
          <a:lstStyle/>
          <a:p>
            <a:r>
              <a:rPr lang="en-GB" sz="1600" dirty="0">
                <a:latin typeface="Arial"/>
                <a:ea typeface="+mn-lt"/>
                <a:cs typeface="+mn-lt"/>
              </a:rPr>
              <a:t>Patients with long-term conditions could save money on their prescriptions.</a:t>
            </a:r>
          </a:p>
          <a:p>
            <a:r>
              <a:rPr lang="en-GB" sz="1600" dirty="0">
                <a:latin typeface="Arial"/>
                <a:ea typeface="+mn-lt"/>
                <a:cs typeface="+mn-lt"/>
              </a:rPr>
              <a:t> </a:t>
            </a:r>
          </a:p>
          <a:p>
            <a:r>
              <a:rPr lang="en-GB" sz="1600" dirty="0">
                <a:latin typeface="Arial"/>
                <a:ea typeface="+mn-lt"/>
                <a:cs typeface="+mn-lt"/>
              </a:rPr>
              <a:t>A Prescription Prepayment Certificate will save people money if they pay for more than three items in three months, or 11 items in 12 months.</a:t>
            </a:r>
          </a:p>
          <a:p>
            <a:r>
              <a:rPr lang="en-GB" sz="1600" dirty="0">
                <a:latin typeface="Arial"/>
                <a:ea typeface="+mn-lt"/>
                <a:cs typeface="+mn-lt"/>
              </a:rPr>
              <a:t> </a:t>
            </a:r>
          </a:p>
          <a:p>
            <a:r>
              <a:rPr lang="en-GB" sz="1600" dirty="0">
                <a:latin typeface="Arial"/>
                <a:ea typeface="+mn-lt"/>
                <a:cs typeface="+mn-lt"/>
              </a:rPr>
              <a:t>Remind patients to check their eligibility at </a:t>
            </a:r>
            <a:r>
              <a:rPr lang="en-GB" sz="1600" dirty="0">
                <a:latin typeface="Arial"/>
                <a:ea typeface="+mn-lt"/>
                <a:cs typeface="+mn-lt"/>
                <a:hlinkClick r:id="rId4"/>
              </a:rPr>
              <a:t>www.nhsbsa.nhs.uk/ppc</a:t>
            </a:r>
            <a:r>
              <a:rPr lang="en-GB" sz="1600" dirty="0">
                <a:latin typeface="Arial"/>
                <a:ea typeface="+mn-lt"/>
                <a:cs typeface="+mn-lt"/>
              </a:rPr>
              <a:t>. </a:t>
            </a:r>
          </a:p>
          <a:p>
            <a:r>
              <a:rPr lang="en-GB" sz="1600" dirty="0">
                <a:latin typeface="Arial"/>
                <a:ea typeface="+mn-lt"/>
                <a:cs typeface="+mn-lt"/>
              </a:rPr>
              <a:t> </a:t>
            </a:r>
            <a:endParaRPr lang="en-US" sz="1600" b="1" i="1" dirty="0">
              <a:solidFill>
                <a:srgbClr val="FF0000"/>
              </a:solidFill>
              <a:latin typeface="Arial" panose="020B0604020202020204" pitchFamily="34" charset="0"/>
              <a:cs typeface="Arial" panose="020B0604020202020204" pitchFamily="34" charset="0"/>
            </a:endParaRPr>
          </a:p>
          <a:p>
            <a:r>
              <a:rPr lang="en-GB" sz="1600" b="1" i="1" dirty="0">
                <a:solidFill>
                  <a:srgbClr val="005EB8"/>
                </a:solidFill>
                <a:latin typeface="Arial"/>
                <a:cs typeface="Arial"/>
                <a:hlinkClick r:id="rId5"/>
              </a:rPr>
              <a:t>Always up-to-date image size guide for Twitter can be found here</a:t>
            </a:r>
            <a:endParaRPr lang="en-US" sz="1600" b="1" i="1" dirty="0">
              <a:solidFill>
                <a:srgbClr val="FF0000"/>
              </a:solidFill>
              <a:latin typeface="Arial"/>
              <a:cs typeface="Arial"/>
            </a:endParaRPr>
          </a:p>
        </p:txBody>
      </p:sp>
      <p:sp>
        <p:nvSpPr>
          <p:cNvPr id="11" name="TextBox 10">
            <a:extLst>
              <a:ext uri="{FF2B5EF4-FFF2-40B4-BE49-F238E27FC236}">
                <a16:creationId xmlns:a16="http://schemas.microsoft.com/office/drawing/2014/main" id="{521818CD-62C0-47C6-AA61-375F5DD47A06}"/>
              </a:ext>
            </a:extLst>
          </p:cNvPr>
          <p:cNvSpPr txBox="1"/>
          <p:nvPr/>
        </p:nvSpPr>
        <p:spPr>
          <a:xfrm>
            <a:off x="506462" y="1023635"/>
            <a:ext cx="9619497" cy="791692"/>
          </a:xfrm>
          <a:prstGeom prst="rect">
            <a:avLst/>
          </a:prstGeom>
          <a:noFill/>
        </p:spPr>
        <p:txBody>
          <a:bodyPr wrap="square" rtlCol="0">
            <a:spAutoFit/>
          </a:bodyPr>
          <a:lstStyle/>
          <a:p>
            <a:pPr>
              <a:lnSpc>
                <a:spcPts val="6280"/>
              </a:lnSpc>
            </a:pPr>
            <a:r>
              <a:rPr lang="en-US" sz="3200" b="1" dirty="0">
                <a:solidFill>
                  <a:srgbClr val="005EB8"/>
                </a:solidFill>
                <a:latin typeface="Arial" panose="020B0604020202020204" pitchFamily="34" charset="0"/>
                <a:cs typeface="Arial" panose="020B0604020202020204" pitchFamily="34" charset="0"/>
              </a:rPr>
              <a:t>Example posts for Twitter – </a:t>
            </a:r>
            <a:r>
              <a:rPr lang="en-US" sz="1600" b="1" dirty="0">
                <a:solidFill>
                  <a:srgbClr val="FF0000"/>
                </a:solidFill>
                <a:latin typeface="Arial" panose="020B0604020202020204" pitchFamily="34" charset="0"/>
                <a:cs typeface="Arial" panose="020B0604020202020204" pitchFamily="34" charset="0"/>
              </a:rPr>
              <a:t>Prescription Prepayment Certificate</a:t>
            </a:r>
          </a:p>
        </p:txBody>
      </p:sp>
      <p:pic>
        <p:nvPicPr>
          <p:cNvPr id="3" name="Picture 2" descr="A blue and white prescription&#10;&#10;Description automatically generated">
            <a:extLst>
              <a:ext uri="{FF2B5EF4-FFF2-40B4-BE49-F238E27FC236}">
                <a16:creationId xmlns:a16="http://schemas.microsoft.com/office/drawing/2014/main" id="{6CD5883D-4E29-49EF-0653-2ACC2E16E798}"/>
              </a:ext>
            </a:extLst>
          </p:cNvPr>
          <p:cNvPicPr>
            <a:picLocks noChangeAspect="1"/>
          </p:cNvPicPr>
          <p:nvPr/>
        </p:nvPicPr>
        <p:blipFill>
          <a:blip r:embed="rId6"/>
          <a:stretch>
            <a:fillRect/>
          </a:stretch>
        </p:blipFill>
        <p:spPr>
          <a:xfrm>
            <a:off x="6271107" y="2294359"/>
            <a:ext cx="4121871" cy="4121871"/>
          </a:xfrm>
          <a:prstGeom prst="rect">
            <a:avLst/>
          </a:prstGeom>
          <a:ln>
            <a:solidFill>
              <a:schemeClr val="tx1"/>
            </a:solidFill>
          </a:ln>
        </p:spPr>
      </p:pic>
    </p:spTree>
    <p:extLst>
      <p:ext uri="{BB962C8B-B14F-4D97-AF65-F5344CB8AC3E}">
        <p14:creationId xmlns:p14="http://schemas.microsoft.com/office/powerpoint/2010/main" val="176263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6155FF6-0B29-4F74-A4D0-106FE0373DC0}"/>
              </a:ext>
            </a:extLst>
          </p:cNvPr>
          <p:cNvPicPr>
            <a:picLocks noChangeAspect="1"/>
          </p:cNvPicPr>
          <p:nvPr/>
        </p:nvPicPr>
        <p:blipFill rotWithShape="1">
          <a:blip r:embed="rId2">
            <a:alphaModFix amt="30000"/>
          </a:blip>
          <a:srcRect l="3896" r="3896"/>
          <a:stretch/>
        </p:blipFill>
        <p:spPr>
          <a:xfrm>
            <a:off x="9937108" y="1380529"/>
            <a:ext cx="1793916" cy="1793916"/>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537779"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Example social media posts</a:t>
            </a:r>
          </a:p>
        </p:txBody>
      </p:sp>
      <p:sp>
        <p:nvSpPr>
          <p:cNvPr id="7" name="TextBox 6">
            <a:extLst>
              <a:ext uri="{FF2B5EF4-FFF2-40B4-BE49-F238E27FC236}">
                <a16:creationId xmlns:a16="http://schemas.microsoft.com/office/drawing/2014/main" id="{02B650A2-1162-4AF1-9E09-1A11987B34A0}"/>
              </a:ext>
            </a:extLst>
          </p:cNvPr>
          <p:cNvSpPr txBox="1"/>
          <p:nvPr/>
        </p:nvSpPr>
        <p:spPr>
          <a:xfrm>
            <a:off x="632421" y="2711847"/>
            <a:ext cx="5096753" cy="2800767"/>
          </a:xfrm>
          <a:prstGeom prst="rect">
            <a:avLst/>
          </a:prstGeom>
          <a:noFill/>
        </p:spPr>
        <p:txBody>
          <a:bodyPr wrap="square" lIns="91440" tIns="45720" rIns="91440" bIns="45720" rtlCol="0" anchor="t">
            <a:spAutoFit/>
          </a:bodyPr>
          <a:lstStyle/>
          <a:p>
            <a:r>
              <a:rPr lang="en-GB" sz="1600" dirty="0">
                <a:latin typeface="Arial"/>
                <a:ea typeface="+mn-lt"/>
                <a:cs typeface="+mn-lt"/>
              </a:rPr>
              <a:t>Patients with long-term conditions could save money on their prescriptions.</a:t>
            </a:r>
          </a:p>
          <a:p>
            <a:r>
              <a:rPr lang="en-GB" sz="1600" dirty="0">
                <a:latin typeface="Arial"/>
                <a:ea typeface="+mn-lt"/>
                <a:cs typeface="+mn-lt"/>
              </a:rPr>
              <a:t> </a:t>
            </a:r>
          </a:p>
          <a:p>
            <a:r>
              <a:rPr lang="en-GB" sz="1600" dirty="0">
                <a:latin typeface="Arial"/>
                <a:ea typeface="+mn-lt"/>
                <a:cs typeface="+mn-lt"/>
              </a:rPr>
              <a:t>If they are on a low income, they could be entitled to help with costs or free prescriptions.</a:t>
            </a:r>
          </a:p>
          <a:p>
            <a:r>
              <a:rPr lang="en-GB" sz="1600" dirty="0">
                <a:latin typeface="Arial"/>
                <a:ea typeface="+mn-lt"/>
                <a:cs typeface="+mn-lt"/>
              </a:rPr>
              <a:t> </a:t>
            </a:r>
          </a:p>
          <a:p>
            <a:r>
              <a:rPr lang="en-GB" sz="1600" dirty="0">
                <a:latin typeface="Arial"/>
                <a:ea typeface="+mn-lt"/>
                <a:cs typeface="+mn-lt"/>
              </a:rPr>
              <a:t>People can check if they’re eligible for help at </a:t>
            </a:r>
            <a:r>
              <a:rPr lang="en-GB" sz="1600" dirty="0">
                <a:latin typeface="Arial"/>
                <a:ea typeface="+mn-lt"/>
                <a:cs typeface="+mn-lt"/>
                <a:hlinkClick r:id="rId4"/>
              </a:rPr>
              <a:t>www.nhsbsa.nhs.uk/check</a:t>
            </a:r>
            <a:r>
              <a:rPr lang="en-GB" sz="1600" dirty="0">
                <a:latin typeface="Arial"/>
                <a:ea typeface="+mn-lt"/>
                <a:cs typeface="+mn-lt"/>
              </a:rPr>
              <a:t>. </a:t>
            </a:r>
          </a:p>
          <a:p>
            <a:endParaRPr lang="en-US" sz="1600" b="1" i="1" dirty="0">
              <a:solidFill>
                <a:srgbClr val="FF0000"/>
              </a:solidFill>
              <a:latin typeface="Arial" panose="020B0604020202020204" pitchFamily="34" charset="0"/>
              <a:cs typeface="Arial" panose="020B0604020202020204" pitchFamily="34" charset="0"/>
            </a:endParaRPr>
          </a:p>
          <a:p>
            <a:r>
              <a:rPr lang="en-GB" sz="1600" b="1" i="1" dirty="0">
                <a:solidFill>
                  <a:srgbClr val="005EB8"/>
                </a:solidFill>
                <a:latin typeface="Arial"/>
                <a:cs typeface="Arial"/>
                <a:hlinkClick r:id="rId5"/>
              </a:rPr>
              <a:t>Always up-to-date image size guide for Twitter can be found here</a:t>
            </a:r>
            <a:endParaRPr lang="en-US" sz="1600" b="1" i="1" dirty="0">
              <a:solidFill>
                <a:srgbClr val="FF0000"/>
              </a:solidFill>
              <a:latin typeface="Arial"/>
              <a:cs typeface="Arial"/>
            </a:endParaRPr>
          </a:p>
        </p:txBody>
      </p:sp>
      <p:sp>
        <p:nvSpPr>
          <p:cNvPr id="11" name="TextBox 10">
            <a:extLst>
              <a:ext uri="{FF2B5EF4-FFF2-40B4-BE49-F238E27FC236}">
                <a16:creationId xmlns:a16="http://schemas.microsoft.com/office/drawing/2014/main" id="{521818CD-62C0-47C6-AA61-375F5DD47A06}"/>
              </a:ext>
            </a:extLst>
          </p:cNvPr>
          <p:cNvSpPr txBox="1"/>
          <p:nvPr/>
        </p:nvSpPr>
        <p:spPr>
          <a:xfrm>
            <a:off x="506462" y="1023635"/>
            <a:ext cx="9619497" cy="791692"/>
          </a:xfrm>
          <a:prstGeom prst="rect">
            <a:avLst/>
          </a:prstGeom>
          <a:noFill/>
        </p:spPr>
        <p:txBody>
          <a:bodyPr wrap="square" rtlCol="0">
            <a:spAutoFit/>
          </a:bodyPr>
          <a:lstStyle/>
          <a:p>
            <a:pPr>
              <a:lnSpc>
                <a:spcPts val="6280"/>
              </a:lnSpc>
            </a:pPr>
            <a:r>
              <a:rPr lang="en-US" sz="3200" b="1" dirty="0">
                <a:solidFill>
                  <a:srgbClr val="005EB8"/>
                </a:solidFill>
                <a:latin typeface="Arial" panose="020B0604020202020204" pitchFamily="34" charset="0"/>
                <a:cs typeface="Arial" panose="020B0604020202020204" pitchFamily="34" charset="0"/>
              </a:rPr>
              <a:t>Example posts for Twitter – </a:t>
            </a:r>
            <a:r>
              <a:rPr lang="en-US" sz="1600" b="1" dirty="0">
                <a:solidFill>
                  <a:srgbClr val="FF0000"/>
                </a:solidFill>
                <a:latin typeface="Arial" panose="020B0604020202020204" pitchFamily="34" charset="0"/>
                <a:cs typeface="Arial" panose="020B0604020202020204" pitchFamily="34" charset="0"/>
              </a:rPr>
              <a:t>Low income scheme</a:t>
            </a:r>
          </a:p>
        </p:txBody>
      </p:sp>
      <p:pic>
        <p:nvPicPr>
          <p:cNvPr id="4" name="Picture 3" descr="A blue and white medical prescription&#10;&#10;Description automatically generated with medium confidence">
            <a:extLst>
              <a:ext uri="{FF2B5EF4-FFF2-40B4-BE49-F238E27FC236}">
                <a16:creationId xmlns:a16="http://schemas.microsoft.com/office/drawing/2014/main" id="{5DD0A677-C55A-6BCD-EA96-0EA7AA6A8B80}"/>
              </a:ext>
            </a:extLst>
          </p:cNvPr>
          <p:cNvPicPr>
            <a:picLocks noChangeAspect="1"/>
          </p:cNvPicPr>
          <p:nvPr/>
        </p:nvPicPr>
        <p:blipFill>
          <a:blip r:embed="rId6"/>
          <a:stretch>
            <a:fillRect/>
          </a:stretch>
        </p:blipFill>
        <p:spPr>
          <a:xfrm>
            <a:off x="6462827" y="2361241"/>
            <a:ext cx="4095194" cy="4091406"/>
          </a:xfrm>
          <a:prstGeom prst="rect">
            <a:avLst/>
          </a:prstGeom>
          <a:ln>
            <a:solidFill>
              <a:schemeClr val="tx1"/>
            </a:solidFill>
          </a:ln>
        </p:spPr>
      </p:pic>
    </p:spTree>
    <p:extLst>
      <p:ext uri="{BB962C8B-B14F-4D97-AF65-F5344CB8AC3E}">
        <p14:creationId xmlns:p14="http://schemas.microsoft.com/office/powerpoint/2010/main" val="2709123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A17BD62838AE46A38CA0E2442E6B45" ma:contentTypeVersion="28" ma:contentTypeDescription="Create a new document." ma:contentTypeScope="" ma:versionID="1bd01b8b4e34576173cd410fc7a0ab39">
  <xsd:schema xmlns:xsd="http://www.w3.org/2001/XMLSchema" xmlns:xs="http://www.w3.org/2001/XMLSchema" xmlns:p="http://schemas.microsoft.com/office/2006/metadata/properties" xmlns:ns1="http://schemas.microsoft.com/sharepoint/v3" xmlns:ns2="1f9631f2-53b7-4504-8a67-63957d9ca75c" xmlns:ns3="7b2726de-4687-4263-8224-4950174ee603" xmlns:ns4="cccaf3ac-2de9-44d4-aa31-54302fceb5f7" xmlns:ns5="ebd64cbd-6cf5-435c-bd4a-b8fc9bc14ad4" targetNamespace="http://schemas.microsoft.com/office/2006/metadata/properties" ma:root="true" ma:fieldsID="23af944a8b3c42fa78e1c6ad5b2bcc96" ns1:_="" ns2:_="" ns3:_="" ns4:_="" ns5:_="">
    <xsd:import namespace="http://schemas.microsoft.com/sharepoint/v3"/>
    <xsd:import namespace="1f9631f2-53b7-4504-8a67-63957d9ca75c"/>
    <xsd:import namespace="7b2726de-4687-4263-8224-4950174ee603"/>
    <xsd:import namespace="cccaf3ac-2de9-44d4-aa31-54302fceb5f7"/>
    <xsd:import namespace="ebd64cbd-6cf5-435c-bd4a-b8fc9bc14a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MediaLengthInSeconds" minOccurs="0"/>
                <xsd:element ref="ns2:MediaServiceLocation" minOccurs="0"/>
                <xsd:element ref="ns3:SharedWithUsers" minOccurs="0"/>
                <xsd:element ref="ns3:SharedWithDetails" minOccurs="0"/>
                <xsd:element ref="ns2:Review_x0020_Date" minOccurs="0"/>
                <xsd:element ref="ns2:lcf76f155ced4ddcb4097134ff3c332f" minOccurs="0"/>
                <xsd:element ref="ns4:TaxCatchAll" minOccurs="0"/>
                <xsd:element ref="ns5:SharedWithUsers" minOccurs="0"/>
                <xsd:element ref="ns5: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9631f2-53b7-4504-8a67-63957d9ca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Review_x0020_Date" ma:index="23" nillable="true" ma:displayName="Review date" ma:indexed="true" ma:internalName="Review_x0020_Dat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2726de-4687-4263-8224-4950174ee603"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231dacd-326e-4c85-be6a-59c44c7bc009}" ma:internalName="TaxCatchAll" ma:showField="CatchAllData" ma:web="ebd64cbd-6cf5-435c-bd4a-b8fc9bc14ad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bd64cbd-6cf5-435c-bd4a-b8fc9bc14ad4"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0"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0"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1f9631f2-53b7-4504-8a67-63957d9ca75c">
      <Terms xmlns="http://schemas.microsoft.com/office/infopath/2007/PartnerControls"/>
    </lcf76f155ced4ddcb4097134ff3c332f>
    <Review_x0020_Date xmlns="1f9631f2-53b7-4504-8a67-63957d9ca75c" xsi:nil="true"/>
  </documentManagement>
</p:properties>
</file>

<file path=customXml/itemProps1.xml><?xml version="1.0" encoding="utf-8"?>
<ds:datastoreItem xmlns:ds="http://schemas.openxmlformats.org/officeDocument/2006/customXml" ds:itemID="{7FA89E0A-D4AE-4B22-945E-7C6ACEDDA58A}">
  <ds:schemaRefs>
    <ds:schemaRef ds:uri="http://schemas.microsoft.com/sharepoint/v3/contenttype/forms"/>
  </ds:schemaRefs>
</ds:datastoreItem>
</file>

<file path=customXml/itemProps2.xml><?xml version="1.0" encoding="utf-8"?>
<ds:datastoreItem xmlns:ds="http://schemas.openxmlformats.org/officeDocument/2006/customXml" ds:itemID="{B825358D-F4A2-4D62-A10B-6B6169670EE0}"/>
</file>

<file path=customXml/itemProps3.xml><?xml version="1.0" encoding="utf-8"?>
<ds:datastoreItem xmlns:ds="http://schemas.openxmlformats.org/officeDocument/2006/customXml" ds:itemID="{4F447C2E-BD9F-44E5-AC92-6473AC24C5DE}">
  <ds:schemaRefs>
    <ds:schemaRef ds:uri="59691362-af51-4083-96c3-65bd7216c2d9"/>
    <ds:schemaRef ds:uri="6e89e866-0899-442f-ade9-a42d05845e6d"/>
    <ds:schemaRef ds:uri="cccaf3ac-2de9-44d4-aa31-54302fceb5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224</TotalTime>
  <Words>1560</Words>
  <Application>Microsoft Office PowerPoint</Application>
  <PresentationFormat>Widescreen</PresentationFormat>
  <Paragraphs>121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BROTHWOOD, Emma (NHS ENGLAND &amp; NHS IMPROVEMENT - X24)</dc:creator>
  <cp:lastModifiedBy>Leicia Feare</cp:lastModifiedBy>
  <cp:revision>69</cp:revision>
  <cp:lastPrinted>2020-09-18T09:35:49Z</cp:lastPrinted>
  <dcterms:created xsi:type="dcterms:W3CDTF">2020-07-21T10:50:26Z</dcterms:created>
  <dcterms:modified xsi:type="dcterms:W3CDTF">2023-09-25T12:46:36Z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0x0101005962C60FB6C8434DB4C2944F4B6EBF09</vt:lpwstr>
  </property>
  <property fmtid="{D5CDD505-2E9C-101B-9397-08002B2CF9AE}" pid="3" name="MediaServiceImageTags">
    <vt:lpwstr/>
  </property>
</Properties>
</file>